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81"/>
  </p:notesMasterIdLst>
  <p:sldIdLst>
    <p:sldId id="256" r:id="rId2"/>
    <p:sldId id="257" r:id="rId3"/>
    <p:sldId id="258" r:id="rId4"/>
    <p:sldId id="325" r:id="rId5"/>
    <p:sldId id="259" r:id="rId6"/>
    <p:sldId id="260" r:id="rId7"/>
    <p:sldId id="334" r:id="rId8"/>
    <p:sldId id="324" r:id="rId9"/>
    <p:sldId id="261" r:id="rId10"/>
    <p:sldId id="327" r:id="rId11"/>
    <p:sldId id="328" r:id="rId12"/>
    <p:sldId id="329" r:id="rId13"/>
    <p:sldId id="330" r:id="rId14"/>
    <p:sldId id="331" r:id="rId15"/>
    <p:sldId id="332" r:id="rId16"/>
    <p:sldId id="333" r:id="rId17"/>
    <p:sldId id="326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  <p:sldId id="313" r:id="rId70"/>
    <p:sldId id="314" r:id="rId71"/>
    <p:sldId id="315" r:id="rId72"/>
    <p:sldId id="316" r:id="rId73"/>
    <p:sldId id="317" r:id="rId74"/>
    <p:sldId id="318" r:id="rId75"/>
    <p:sldId id="319" r:id="rId76"/>
    <p:sldId id="320" r:id="rId77"/>
    <p:sldId id="321" r:id="rId78"/>
    <p:sldId id="322" r:id="rId79"/>
    <p:sldId id="323" r:id="rId8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82"/>
      <p:bold r:id="rId83"/>
      <p:italic r:id="rId84"/>
      <p:boldItalic r:id="rId85"/>
    </p:embeddedFont>
    <p:embeddedFont>
      <p:font typeface="Dosis" pitchFamily="2" charset="0"/>
      <p:regular r:id="rId86"/>
      <p:bold r:id="rId87"/>
    </p:embeddedFont>
    <p:embeddedFont>
      <p:font typeface="Dosis ExtraLight" pitchFamily="2" charset="0"/>
      <p:regular r:id="rId88"/>
      <p:bold r:id="rId89"/>
    </p:embeddedFont>
    <p:embeddedFont>
      <p:font typeface="Montserrat" panose="00000500000000000000" pitchFamily="2" charset="0"/>
      <p:regular r:id="rId90"/>
      <p:bold r:id="rId91"/>
      <p:italic r:id="rId92"/>
      <p:boldItalic r:id="rId93"/>
    </p:embeddedFont>
    <p:embeddedFont>
      <p:font typeface="Titillium Web" panose="00000500000000000000" pitchFamily="2" charset="0"/>
      <p:regular r:id="rId94"/>
      <p:bold r:id="rId95"/>
      <p:italic r:id="rId96"/>
      <p:boldItalic r:id="rId97"/>
    </p:embeddedFont>
    <p:embeddedFont>
      <p:font typeface="Titillium Web ExtraLight" panose="00000300000000000000" pitchFamily="2" charset="0"/>
      <p:regular r:id="rId98"/>
      <p:bold r:id="rId99"/>
      <p:italic r:id="rId100"/>
      <p:boldItalic r:id="rId101"/>
    </p:embeddedFont>
    <p:embeddedFont>
      <p:font typeface="Titillium Web Light" panose="00000400000000000000" pitchFamily="2" charset="0"/>
      <p:regular r:id="rId102"/>
      <p:bold r:id="rId103"/>
      <p:italic r:id="rId104"/>
      <p:boldItalic r:id="rId105"/>
    </p:embeddedFont>
    <p:embeddedFont>
      <p:font typeface="Verdana" panose="020B0604030504040204" pitchFamily="34" charset="0"/>
      <p:regular r:id="rId106"/>
      <p:bold r:id="rId107"/>
      <p:italic r:id="rId108"/>
      <p:boldItalic r:id="rId10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0" roundtripDataSignature="AMtx7mjmebtVz4m6F5jG+L96lzgyl2pR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34E975-BECD-4BEC-8B61-D97BDCD1859F}" v="21" dt="2022-09-02T00:57:02.923"/>
  </p1510:revLst>
</p1510:revInfo>
</file>

<file path=ppt/tableStyles.xml><?xml version="1.0" encoding="utf-8"?>
<a:tblStyleLst xmlns:a="http://schemas.openxmlformats.org/drawingml/2006/main" def="{4266D6B0-B201-490D-BE16-2CC478B855F3}">
  <a:tblStyle styleId="{4266D6B0-B201-490D-BE16-2CC478B855F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86E5058E-0EBE-4029-95B9-EDA7CEC782A3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39" d="100"/>
          <a:sy n="139" d="100"/>
        </p:scale>
        <p:origin x="726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3.fntdata"/><Relationship Id="rId89" Type="http://schemas.openxmlformats.org/officeDocument/2006/relationships/font" Target="fonts/font8.fntdata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font" Target="fonts/font26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21.fntdata"/><Relationship Id="rId5" Type="http://schemas.openxmlformats.org/officeDocument/2006/relationships/slide" Target="slides/slide4.xml"/><Relationship Id="rId90" Type="http://schemas.openxmlformats.org/officeDocument/2006/relationships/font" Target="fonts/font9.fntdata"/><Relationship Id="rId95" Type="http://schemas.openxmlformats.org/officeDocument/2006/relationships/font" Target="fonts/font14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font" Target="fonts/font4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22.fntdata"/><Relationship Id="rId108" Type="http://schemas.openxmlformats.org/officeDocument/2006/relationships/font" Target="fonts/font27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font" Target="fonts/font10.fntdata"/><Relationship Id="rId96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25.fntdata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font" Target="fonts/font5.fntdata"/><Relationship Id="rId94" Type="http://schemas.openxmlformats.org/officeDocument/2006/relationships/font" Target="fonts/font13.fntdata"/><Relationship Id="rId99" Type="http://schemas.openxmlformats.org/officeDocument/2006/relationships/font" Target="fonts/font18.fntdata"/><Relationship Id="rId10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28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6.fntdata"/><Relationship Id="rId104" Type="http://schemas.openxmlformats.org/officeDocument/2006/relationships/font" Target="fonts/font2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6.fntdata"/><Relationship Id="rId110" Type="http://customschemas.google.com/relationships/presentationmetadata" Target="metadata"/><Relationship Id="rId115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9.fntdata"/><Relationship Id="rId105" Type="http://schemas.openxmlformats.org/officeDocument/2006/relationships/font" Target="fonts/font2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2.fntdata"/><Relationship Id="rId98" Type="http://schemas.openxmlformats.org/officeDocument/2006/relationships/font" Target="fonts/font17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font" Target="fonts/font2.fntdata"/><Relationship Id="rId88" Type="http://schemas.openxmlformats.org/officeDocument/2006/relationships/font" Target="fonts/font7.fntdata"/><Relationship Id="rId11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elo Natalio Saied" userId="7829687405327ba0" providerId="LiveId" clId="{2134E975-BECD-4BEC-8B61-D97BDCD1859F}"/>
    <pc:docChg chg="custSel addSld modSld">
      <pc:chgData name="Marcelo Natalio Saied" userId="7829687405327ba0" providerId="LiveId" clId="{2134E975-BECD-4BEC-8B61-D97BDCD1859F}" dt="2022-09-05T14:20:49.483" v="106" actId="1076"/>
      <pc:docMkLst>
        <pc:docMk/>
      </pc:docMkLst>
      <pc:sldChg chg="modSp mod">
        <pc:chgData name="Marcelo Natalio Saied" userId="7829687405327ba0" providerId="LiveId" clId="{2134E975-BECD-4BEC-8B61-D97BDCD1859F}" dt="2022-09-02T00:30:06.508" v="18" actId="27636"/>
        <pc:sldMkLst>
          <pc:docMk/>
          <pc:sldMk cId="0" sldId="256"/>
        </pc:sldMkLst>
        <pc:spChg chg="mod">
          <ac:chgData name="Marcelo Natalio Saied" userId="7829687405327ba0" providerId="LiveId" clId="{2134E975-BECD-4BEC-8B61-D97BDCD1859F}" dt="2022-09-02T00:30:06.508" v="18" actId="27636"/>
          <ac:spMkLst>
            <pc:docMk/>
            <pc:sldMk cId="0" sldId="256"/>
            <ac:spMk id="3837" creationId="{00000000-0000-0000-0000-000000000000}"/>
          </ac:spMkLst>
        </pc:spChg>
      </pc:sldChg>
      <pc:sldChg chg="modSp mod modNotesTx">
        <pc:chgData name="Marcelo Natalio Saied" userId="7829687405327ba0" providerId="LiveId" clId="{2134E975-BECD-4BEC-8B61-D97BDCD1859F}" dt="2022-09-02T00:41:03.928" v="59" actId="20577"/>
        <pc:sldMkLst>
          <pc:docMk/>
          <pc:sldMk cId="0" sldId="258"/>
        </pc:sldMkLst>
        <pc:spChg chg="mod">
          <ac:chgData name="Marcelo Natalio Saied" userId="7829687405327ba0" providerId="LiveId" clId="{2134E975-BECD-4BEC-8B61-D97BDCD1859F}" dt="2022-09-02T00:41:03.928" v="59" actId="20577"/>
          <ac:spMkLst>
            <pc:docMk/>
            <pc:sldMk cId="0" sldId="258"/>
            <ac:spMk id="3850" creationId="{00000000-0000-0000-0000-000000000000}"/>
          </ac:spMkLst>
        </pc:spChg>
      </pc:sldChg>
      <pc:sldChg chg="modSp mod modNotesTx">
        <pc:chgData name="Marcelo Natalio Saied" userId="7829687405327ba0" providerId="LiveId" clId="{2134E975-BECD-4BEC-8B61-D97BDCD1859F}" dt="2022-09-02T00:29:09.198" v="15" actId="14100"/>
        <pc:sldMkLst>
          <pc:docMk/>
          <pc:sldMk cId="0" sldId="259"/>
        </pc:sldMkLst>
        <pc:spChg chg="mod">
          <ac:chgData name="Marcelo Natalio Saied" userId="7829687405327ba0" providerId="LiveId" clId="{2134E975-BECD-4BEC-8B61-D97BDCD1859F}" dt="2022-09-02T00:29:09.198" v="15" actId="14100"/>
          <ac:spMkLst>
            <pc:docMk/>
            <pc:sldMk cId="0" sldId="259"/>
            <ac:spMk id="3857" creationId="{00000000-0000-0000-0000-000000000000}"/>
          </ac:spMkLst>
        </pc:spChg>
      </pc:sldChg>
      <pc:sldChg chg="addSp modSp mod modNotesTx">
        <pc:chgData name="Marcelo Natalio Saied" userId="7829687405327ba0" providerId="LiveId" clId="{2134E975-BECD-4BEC-8B61-D97BDCD1859F}" dt="2022-09-02T00:31:13.481" v="48" actId="1076"/>
        <pc:sldMkLst>
          <pc:docMk/>
          <pc:sldMk cId="0" sldId="260"/>
        </pc:sldMkLst>
        <pc:spChg chg="add mod">
          <ac:chgData name="Marcelo Natalio Saied" userId="7829687405327ba0" providerId="LiveId" clId="{2134E975-BECD-4BEC-8B61-D97BDCD1859F}" dt="2022-09-02T00:30:36.169" v="34" actId="1076"/>
          <ac:spMkLst>
            <pc:docMk/>
            <pc:sldMk cId="0" sldId="260"/>
            <ac:spMk id="2" creationId="{EECC1ED6-6DB5-4E5E-57F4-23B4CDC35448}"/>
          </ac:spMkLst>
        </pc:spChg>
        <pc:spChg chg="add mod">
          <ac:chgData name="Marcelo Natalio Saied" userId="7829687405327ba0" providerId="LiveId" clId="{2134E975-BECD-4BEC-8B61-D97BDCD1859F}" dt="2022-09-02T00:31:13.481" v="48" actId="1076"/>
          <ac:spMkLst>
            <pc:docMk/>
            <pc:sldMk cId="0" sldId="260"/>
            <ac:spMk id="10" creationId="{09D6F9A3-A07A-721A-5B1A-7051CBDF14EB}"/>
          </ac:spMkLst>
        </pc:spChg>
        <pc:spChg chg="add mod">
          <ac:chgData name="Marcelo Natalio Saied" userId="7829687405327ba0" providerId="LiveId" clId="{2134E975-BECD-4BEC-8B61-D97BDCD1859F}" dt="2022-09-02T00:30:52.346" v="42" actId="20577"/>
          <ac:spMkLst>
            <pc:docMk/>
            <pc:sldMk cId="0" sldId="260"/>
            <ac:spMk id="13" creationId="{680F4365-AEA1-4DFB-030A-EF1249563E7D}"/>
          </ac:spMkLst>
        </pc:spChg>
        <pc:spChg chg="add mod">
          <ac:chgData name="Marcelo Natalio Saied" userId="7829687405327ba0" providerId="LiveId" clId="{2134E975-BECD-4BEC-8B61-D97BDCD1859F}" dt="2022-09-02T00:31:07.330" v="47" actId="1076"/>
          <ac:spMkLst>
            <pc:docMk/>
            <pc:sldMk cId="0" sldId="260"/>
            <ac:spMk id="14" creationId="{0EB70139-B505-E669-E9F6-7D81BB135120}"/>
          </ac:spMkLst>
        </pc:spChg>
      </pc:sldChg>
      <pc:sldChg chg="addSp delSp modSp mod">
        <pc:chgData name="Marcelo Natalio Saied" userId="7829687405327ba0" providerId="LiveId" clId="{2134E975-BECD-4BEC-8B61-D97BDCD1859F}" dt="2022-09-02T00:46:48.846" v="83" actId="22"/>
        <pc:sldMkLst>
          <pc:docMk/>
          <pc:sldMk cId="0" sldId="261"/>
        </pc:sldMkLst>
        <pc:spChg chg="mod">
          <ac:chgData name="Marcelo Natalio Saied" userId="7829687405327ba0" providerId="LiveId" clId="{2134E975-BECD-4BEC-8B61-D97BDCD1859F}" dt="2022-09-02T00:43:56.473" v="82" actId="20577"/>
          <ac:spMkLst>
            <pc:docMk/>
            <pc:sldMk cId="0" sldId="261"/>
            <ac:spMk id="3871" creationId="{00000000-0000-0000-0000-000000000000}"/>
          </ac:spMkLst>
        </pc:spChg>
        <pc:picChg chg="add">
          <ac:chgData name="Marcelo Natalio Saied" userId="7829687405327ba0" providerId="LiveId" clId="{2134E975-BECD-4BEC-8B61-D97BDCD1859F}" dt="2022-09-02T00:46:48.846" v="83" actId="22"/>
          <ac:picMkLst>
            <pc:docMk/>
            <pc:sldMk cId="0" sldId="261"/>
            <ac:picMk id="3" creationId="{61AA99A8-D3F9-1336-26FC-C68AFC257787}"/>
          </ac:picMkLst>
        </pc:picChg>
        <pc:picChg chg="del">
          <ac:chgData name="Marcelo Natalio Saied" userId="7829687405327ba0" providerId="LiveId" clId="{2134E975-BECD-4BEC-8B61-D97BDCD1859F}" dt="2022-09-02T00:42:28.527" v="63" actId="478"/>
          <ac:picMkLst>
            <pc:docMk/>
            <pc:sldMk cId="0" sldId="261"/>
            <ac:picMk id="3874" creationId="{00000000-0000-0000-0000-000000000000}"/>
          </ac:picMkLst>
        </pc:picChg>
        <pc:picChg chg="del">
          <ac:chgData name="Marcelo Natalio Saied" userId="7829687405327ba0" providerId="LiveId" clId="{2134E975-BECD-4BEC-8B61-D97BDCD1859F}" dt="2022-09-02T00:42:27.400" v="62" actId="478"/>
          <ac:picMkLst>
            <pc:docMk/>
            <pc:sldMk cId="0" sldId="261"/>
            <ac:picMk id="3875" creationId="{00000000-0000-0000-0000-000000000000}"/>
          </ac:picMkLst>
        </pc:picChg>
        <pc:picChg chg="del">
          <ac:chgData name="Marcelo Natalio Saied" userId="7829687405327ba0" providerId="LiveId" clId="{2134E975-BECD-4BEC-8B61-D97BDCD1859F}" dt="2022-09-02T00:42:29.552" v="64" actId="478"/>
          <ac:picMkLst>
            <pc:docMk/>
            <pc:sldMk cId="0" sldId="261"/>
            <ac:picMk id="3876" creationId="{00000000-0000-0000-0000-000000000000}"/>
          </ac:picMkLst>
        </pc:picChg>
        <pc:picChg chg="del">
          <ac:chgData name="Marcelo Natalio Saied" userId="7829687405327ba0" providerId="LiveId" clId="{2134E975-BECD-4BEC-8B61-D97BDCD1859F}" dt="2022-09-02T00:42:26.223" v="61" actId="478"/>
          <ac:picMkLst>
            <pc:docMk/>
            <pc:sldMk cId="0" sldId="261"/>
            <ac:picMk id="3877" creationId="{00000000-0000-0000-0000-000000000000}"/>
          </ac:picMkLst>
        </pc:picChg>
      </pc:sldChg>
      <pc:sldChg chg="modSp add setBg">
        <pc:chgData name="Marcelo Natalio Saied" userId="7829687405327ba0" providerId="LiveId" clId="{2134E975-BECD-4BEC-8B61-D97BDCD1859F}" dt="2022-09-02T00:40:46.984" v="50"/>
        <pc:sldMkLst>
          <pc:docMk/>
          <pc:sldMk cId="2475381098" sldId="325"/>
        </pc:sldMkLst>
        <pc:spChg chg="mod">
          <ac:chgData name="Marcelo Natalio Saied" userId="7829687405327ba0" providerId="LiveId" clId="{2134E975-BECD-4BEC-8B61-D97BDCD1859F}" dt="2022-09-02T00:40:46.984" v="50"/>
          <ac:spMkLst>
            <pc:docMk/>
            <pc:sldMk cId="2475381098" sldId="325"/>
            <ac:spMk id="3852" creationId="{00000000-0000-0000-0000-000000000000}"/>
          </ac:spMkLst>
        </pc:spChg>
      </pc:sldChg>
      <pc:sldChg chg="add">
        <pc:chgData name="Marcelo Natalio Saied" userId="7829687405327ba0" providerId="LiveId" clId="{2134E975-BECD-4BEC-8B61-D97BDCD1859F}" dt="2022-09-02T00:42:23.196" v="60"/>
        <pc:sldMkLst>
          <pc:docMk/>
          <pc:sldMk cId="1510966041" sldId="326"/>
        </pc:sldMkLst>
      </pc:sldChg>
      <pc:sldChg chg="addSp delSp add mod">
        <pc:chgData name="Marcelo Natalio Saied" userId="7829687405327ba0" providerId="LiveId" clId="{2134E975-BECD-4BEC-8B61-D97BDCD1859F}" dt="2022-09-02T00:51:39.376" v="90" actId="22"/>
        <pc:sldMkLst>
          <pc:docMk/>
          <pc:sldMk cId="2202074136" sldId="327"/>
        </pc:sldMkLst>
        <pc:picChg chg="del">
          <ac:chgData name="Marcelo Natalio Saied" userId="7829687405327ba0" providerId="LiveId" clId="{2134E975-BECD-4BEC-8B61-D97BDCD1859F}" dt="2022-09-02T00:46:59.833" v="87" actId="478"/>
          <ac:picMkLst>
            <pc:docMk/>
            <pc:sldMk cId="2202074136" sldId="327"/>
            <ac:picMk id="3" creationId="{61AA99A8-D3F9-1336-26FC-C68AFC257787}"/>
          </ac:picMkLst>
        </pc:picChg>
        <pc:picChg chg="add">
          <ac:chgData name="Marcelo Natalio Saied" userId="7829687405327ba0" providerId="LiveId" clId="{2134E975-BECD-4BEC-8B61-D97BDCD1859F}" dt="2022-09-02T00:51:39.376" v="90" actId="22"/>
          <ac:picMkLst>
            <pc:docMk/>
            <pc:sldMk cId="2202074136" sldId="327"/>
            <ac:picMk id="4" creationId="{6DE83FFB-51C4-F69B-E092-9910362BFAD3}"/>
          </ac:picMkLst>
        </pc:picChg>
      </pc:sldChg>
      <pc:sldChg chg="addSp delSp modSp add mod">
        <pc:chgData name="Marcelo Natalio Saied" userId="7829687405327ba0" providerId="LiveId" clId="{2134E975-BECD-4BEC-8B61-D97BDCD1859F}" dt="2022-09-02T00:57:00.251" v="98"/>
        <pc:sldMkLst>
          <pc:docMk/>
          <pc:sldMk cId="826808909" sldId="328"/>
        </pc:sldMkLst>
        <pc:picChg chg="del">
          <ac:chgData name="Marcelo Natalio Saied" userId="7829687405327ba0" providerId="LiveId" clId="{2134E975-BECD-4BEC-8B61-D97BDCD1859F}" dt="2022-09-02T00:47:02.024" v="88" actId="478"/>
          <ac:picMkLst>
            <pc:docMk/>
            <pc:sldMk cId="826808909" sldId="328"/>
            <ac:picMk id="3" creationId="{61AA99A8-D3F9-1336-26FC-C68AFC257787}"/>
          </ac:picMkLst>
        </pc:picChg>
        <pc:picChg chg="add">
          <ac:chgData name="Marcelo Natalio Saied" userId="7829687405327ba0" providerId="LiveId" clId="{2134E975-BECD-4BEC-8B61-D97BDCD1859F}" dt="2022-09-02T00:52:18.414" v="91" actId="22"/>
          <ac:picMkLst>
            <pc:docMk/>
            <pc:sldMk cId="826808909" sldId="328"/>
            <ac:picMk id="4" creationId="{C0DB6EF2-8AD0-86DC-ABD7-5ECDC3FB9E5C}"/>
          </ac:picMkLst>
        </pc:picChg>
        <pc:picChg chg="add mod">
          <ac:chgData name="Marcelo Natalio Saied" userId="7829687405327ba0" providerId="LiveId" clId="{2134E975-BECD-4BEC-8B61-D97BDCD1859F}" dt="2022-09-02T00:56:56.944" v="92"/>
          <ac:picMkLst>
            <pc:docMk/>
            <pc:sldMk cId="826808909" sldId="328"/>
            <ac:picMk id="8" creationId="{8E2CD5B8-03EB-F081-47D8-F875A1299829}"/>
          </ac:picMkLst>
        </pc:picChg>
        <pc:picChg chg="add del mod">
          <ac:chgData name="Marcelo Natalio Saied" userId="7829687405327ba0" providerId="LiveId" clId="{2134E975-BECD-4BEC-8B61-D97BDCD1859F}" dt="2022-09-02T00:57:00.251" v="98"/>
          <ac:picMkLst>
            <pc:docMk/>
            <pc:sldMk cId="826808909" sldId="328"/>
            <ac:picMk id="9" creationId="{F9BAD77B-D7F7-42E4-7247-DCE9FA140B6D}"/>
          </ac:picMkLst>
        </pc:picChg>
        <pc:picChg chg="add del mod">
          <ac:chgData name="Marcelo Natalio Saied" userId="7829687405327ba0" providerId="LiveId" clId="{2134E975-BECD-4BEC-8B61-D97BDCD1859F}" dt="2022-09-02T00:56:59.842" v="97"/>
          <ac:picMkLst>
            <pc:docMk/>
            <pc:sldMk cId="826808909" sldId="328"/>
            <ac:picMk id="10" creationId="{FD7D714A-BEC7-2C2D-C060-A8BA2CC7EBD3}"/>
          </ac:picMkLst>
        </pc:picChg>
        <pc:picChg chg="add del mod">
          <ac:chgData name="Marcelo Natalio Saied" userId="7829687405327ba0" providerId="LiveId" clId="{2134E975-BECD-4BEC-8B61-D97BDCD1859F}" dt="2022-09-02T00:56:59.407" v="96"/>
          <ac:picMkLst>
            <pc:docMk/>
            <pc:sldMk cId="826808909" sldId="328"/>
            <ac:picMk id="11" creationId="{A23CEBAE-264B-2A64-FAA4-DAAD18110DC6}"/>
          </ac:picMkLst>
        </pc:picChg>
      </pc:sldChg>
      <pc:sldChg chg="addSp delSp add mod">
        <pc:chgData name="Marcelo Natalio Saied" userId="7829687405327ba0" providerId="LiveId" clId="{2134E975-BECD-4BEC-8B61-D97BDCD1859F}" dt="2022-09-02T00:57:12.699" v="103" actId="22"/>
        <pc:sldMkLst>
          <pc:docMk/>
          <pc:sldMk cId="2124331845" sldId="329"/>
        </pc:sldMkLst>
        <pc:picChg chg="del">
          <ac:chgData name="Marcelo Natalio Saied" userId="7829687405327ba0" providerId="LiveId" clId="{2134E975-BECD-4BEC-8B61-D97BDCD1859F}" dt="2022-09-02T00:47:04.170" v="89" actId="478"/>
          <ac:picMkLst>
            <pc:docMk/>
            <pc:sldMk cId="2124331845" sldId="329"/>
            <ac:picMk id="3" creationId="{61AA99A8-D3F9-1336-26FC-C68AFC257787}"/>
          </ac:picMkLst>
        </pc:picChg>
        <pc:picChg chg="add">
          <ac:chgData name="Marcelo Natalio Saied" userId="7829687405327ba0" providerId="LiveId" clId="{2134E975-BECD-4BEC-8B61-D97BDCD1859F}" dt="2022-09-02T00:57:12.699" v="103" actId="22"/>
          <ac:picMkLst>
            <pc:docMk/>
            <pc:sldMk cId="2124331845" sldId="329"/>
            <ac:picMk id="4" creationId="{28A703CB-A4D7-3B73-50A6-D164550C7636}"/>
          </ac:picMkLst>
        </pc:picChg>
      </pc:sldChg>
      <pc:sldChg chg="add">
        <pc:chgData name="Marcelo Natalio Saied" userId="7829687405327ba0" providerId="LiveId" clId="{2134E975-BECD-4BEC-8B61-D97BDCD1859F}" dt="2022-09-02T00:57:02.372" v="99"/>
        <pc:sldMkLst>
          <pc:docMk/>
          <pc:sldMk cId="3124435174" sldId="330"/>
        </pc:sldMkLst>
      </pc:sldChg>
      <pc:sldChg chg="add">
        <pc:chgData name="Marcelo Natalio Saied" userId="7829687405327ba0" providerId="LiveId" clId="{2134E975-BECD-4BEC-8B61-D97BDCD1859F}" dt="2022-09-02T00:57:02.551" v="100"/>
        <pc:sldMkLst>
          <pc:docMk/>
          <pc:sldMk cId="1140735980" sldId="331"/>
        </pc:sldMkLst>
      </pc:sldChg>
      <pc:sldChg chg="add">
        <pc:chgData name="Marcelo Natalio Saied" userId="7829687405327ba0" providerId="LiveId" clId="{2134E975-BECD-4BEC-8B61-D97BDCD1859F}" dt="2022-09-02T00:57:02.727" v="101"/>
        <pc:sldMkLst>
          <pc:docMk/>
          <pc:sldMk cId="1372600396" sldId="332"/>
        </pc:sldMkLst>
      </pc:sldChg>
      <pc:sldChg chg="add">
        <pc:chgData name="Marcelo Natalio Saied" userId="7829687405327ba0" providerId="LiveId" clId="{2134E975-BECD-4BEC-8B61-D97BDCD1859F}" dt="2022-09-02T00:57:02.920" v="102"/>
        <pc:sldMkLst>
          <pc:docMk/>
          <pc:sldMk cId="3335129306" sldId="333"/>
        </pc:sldMkLst>
      </pc:sldChg>
      <pc:sldChg chg="addSp modSp new mod">
        <pc:chgData name="Marcelo Natalio Saied" userId="7829687405327ba0" providerId="LiveId" clId="{2134E975-BECD-4BEC-8B61-D97BDCD1859F}" dt="2022-09-05T14:20:49.483" v="106" actId="1076"/>
        <pc:sldMkLst>
          <pc:docMk/>
          <pc:sldMk cId="3192647467" sldId="334"/>
        </pc:sldMkLst>
        <pc:picChg chg="add mod">
          <ac:chgData name="Marcelo Natalio Saied" userId="7829687405327ba0" providerId="LiveId" clId="{2134E975-BECD-4BEC-8B61-D97BDCD1859F}" dt="2022-09-05T14:20:49.483" v="106" actId="1076"/>
          <ac:picMkLst>
            <pc:docMk/>
            <pc:sldMk cId="3192647467" sldId="334"/>
            <ac:picMk id="5" creationId="{56FBDD7B-CDC9-8E4D-392B-31714B838BD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4" name="Google Shape;383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8" name="Google Shape;3868;g137d0a7d35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9" name="Google Shape;3869;g137d0a7d35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583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8" name="Google Shape;3868;g137d0a7d35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9" name="Google Shape;3869;g137d0a7d35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4214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8" name="Google Shape;3868;g137d0a7d35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9" name="Google Shape;3869;g137d0a7d35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9497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8" name="Google Shape;3868;g137d0a7d35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9" name="Google Shape;3869;g137d0a7d35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1717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8" name="Google Shape;3868;g137d0a7d35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9" name="Google Shape;3869;g137d0a7d35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8129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8" name="Google Shape;3868;g137d0a7d35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9" name="Google Shape;3869;g137d0a7d35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9558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8" name="Google Shape;3868;g137d0a7d35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9" name="Google Shape;3869;g137d0a7d35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4770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Google Shape;387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80" name="Google Shape;388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" name="Google Shape;38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2" name="Google Shape;389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9" name="Google Shape;3929;g137d0a7d35e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0" name="Google Shape;3930;g137d0a7d35e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9" name="Google Shape;383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0" name="Google Shape;384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5" name="Google Shape;3935;g12028b7e86b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6" name="Google Shape;3936;g12028b7e86b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7" name="Google Shape;39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48" name="Google Shape;394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4" name="Google Shape;3954;g137d0a7d35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5" name="Google Shape;3955;g137d0a7d35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1" name="Google Shape;3961;g137d0a7d35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2" name="Google Shape;3962;g137d0a7d35e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9" name="Google Shape;396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0" name="Google Shape;397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6" name="Google Shape;397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7" name="Google Shape;397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4" name="Google Shape;398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5" name="Google Shape;398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2" name="Google Shape;399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3" name="Google Shape;399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2" name="Google Shape;400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3" name="Google Shape;400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9" name="Google Shape;400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10" name="Google Shape;401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Google Shape;38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8" name="Google Shape;384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" name="Google Shape;402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25" name="Google Shape;402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" name="Google Shape;403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5" name="Google Shape;403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6" name="Google Shape;406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67" name="Google Shape;406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Introduccion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Preparación del ambiente (Marcelo)0.15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de datos (Marcelo) 1.75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Limpieza de datos (Daniel)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Imputaciones (Maela)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 exploración - limpieza/imputación (Enzo) 2 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Creación de nuevas columnas con valor predictiva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Exportación de resultados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con Geopandas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Conclusiones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" name="Google Shape;407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6" name="Google Shape;407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3" name="Google Shape;408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84" name="Google Shape;408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Google Shape;410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02" name="Google Shape;410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Modelo 2: Toma todos las columnas nuevas de valores predictivo excluyendo las creadas a partir de place name, dado que no agregaban valor de predicción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9" name="Google Shape;410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10" name="Google Shape;411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Modelo 2: Toma todos las columnas nuevas de valores predictivo excluyendo las creadas a partir de place name, dado que no agregaban valor de predicción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4" name="Google Shape;412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25" name="Google Shape;412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2" name="Google Shape;413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3" name="Google Shape;413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0" name="Google Shape;414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1" name="Google Shape;414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Google Shape;38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8" name="Google Shape;384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94215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5" name="Google Shape;415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6" name="Google Shape;4156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Introduccion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Preparación del ambiente (Marcelo)0.15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de datos (Marcelo) 1.75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Limpieza de datos (Daniel)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Imputaciones (Maela)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 exploración - limpieza/imputación (Enzo) 2 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Creación de nuevas columnas con valor predictiva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Exportación de resultados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con Geopandas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Conclusiones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2" name="Google Shape;4162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63" name="Google Shape;4163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Introduccion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Preparación del ambiente (Marcelo)0.15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de datos (Marcelo) 1.75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Limpieza de datos (Daniel)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Imputaciones (Maela)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 exploración - limpieza/imputación (Enzo) 2 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Creación de nuevas columnas con valor predictiva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Exportación de resultados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con Geopandas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Conclusiones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9" name="Google Shape;4169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0" name="Google Shape;4170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6" name="Google Shape;4176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7" name="Google Shape;41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4" name="Google Shape;4184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85" name="Google Shape;4185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5" name="Google Shape;4205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06" name="Google Shape;4206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4" name="Google Shape;4214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5" name="Google Shape;4215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0" name="Google Shape;422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1" name="Google Shape;4221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6" name="Google Shape;4226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7" name="Google Shape;4227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4" name="Google Shape;4234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35" name="Google Shape;4235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4" name="Google Shape;38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5" name="Google Shape;385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0" name="Google Shape;4240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1" name="Google Shape;4241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7" name="Google Shape;4247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8" name="Google Shape;4248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5" name="Google Shape;4255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6" name="Google Shape;4256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4" name="Google Shape;4264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65" name="Google Shape;4265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3" name="Google Shape;4273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4" name="Google Shape;4274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" name="Google Shape;4280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1" name="Google Shape;4281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4" name="Google Shape;429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95" name="Google Shape;4295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" name="Google Shape;4301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02" name="Google Shape;4302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2" name="Google Shape;4312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3" name="Google Shape;4313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3" name="Google Shape;4323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24" name="Google Shape;4324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g137d0a7d35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2" name="Google Shape;3862;g137d0a7d35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5" name="Google Shape;4335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6" name="Google Shape;4336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9" name="Google Shape;4359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60" name="Google Shape;4360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1" name="Google Shape;4371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72" name="Google Shape;4372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3" name="Google Shape;4383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84" name="Google Shape;4384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5" name="Google Shape;4395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96" name="Google Shape;4396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2" name="Google Shape;4402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03" name="Google Shape;4403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0" name="Google Shape;4410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11" name="Google Shape;4411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6" name="Google Shape;4416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17" name="Google Shape;4417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9" name="Google Shape;4459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0" name="Google Shape;4460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6" name="Google Shape;4466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7" name="Google Shape;4467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g137d0a7d35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2" name="Google Shape;3862;g137d0a7d35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0650" lvl="0" indent="-1206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800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Fuente de Información: COVID-19 Mexico Patient Health Dataset</a:t>
            </a:r>
            <a:endParaRPr sz="800" i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20650" lvl="0" indent="-1206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800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https://www.kaggle.com/datasets/riteshahlawat/covid19-mexico-patient-health-dataset?resource=download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379027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4" name="Google Shape;4484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85" name="Google Shape;4485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4" name="Google Shape;4524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25" name="Google Shape;4525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0" name="Google Shape;4550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1" name="Google Shape;4551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4" name="Google Shape;4564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5" name="Google Shape;4565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4" name="Google Shape;4654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55" name="Google Shape;4655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1" name="Google Shape;4661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62" name="Google Shape;4662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0" name="Google Shape;4950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51" name="Google Shape;4951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0" name="Google Shape;5400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01" name="Google Shape;5401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7" name="Google Shape;5407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08" name="Google Shape;5408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8" name="Google Shape;3868;g137d0a7d35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9" name="Google Shape;3869;g137d0a7d35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8" name="Google Shape;3868;g137d0a7d35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9" name="Google Shape;3869;g137d0a7d35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077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82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Google Shape;12;p8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82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8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82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82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82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82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82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82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82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8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82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8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82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82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82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82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82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82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82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8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82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8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82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82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82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82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82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82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82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8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82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8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82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82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82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82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82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82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82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8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82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8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82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82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82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82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82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82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82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8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82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8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82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82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82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82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82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82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82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8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82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8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82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82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82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82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82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82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82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8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82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8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82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82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82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82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82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82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82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" name="Google Shape;92;p8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Google Shape;93;p82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8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82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82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82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82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82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82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82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8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82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8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82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82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82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82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82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82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82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8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82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8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82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82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82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82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82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82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82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8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82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8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82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82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82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82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82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82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82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8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82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8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82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82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82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82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82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82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82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8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82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8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82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82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82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82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82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82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82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8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82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8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82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82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82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82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82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82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82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8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82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8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82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82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82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82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82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82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82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8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82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8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82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82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82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82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82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82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82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8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82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8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82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82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82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82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82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82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82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8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82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8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82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82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82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82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82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82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82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8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82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8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82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82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82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82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82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82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82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" name="Google Shape;212;p8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Google Shape;213;p82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8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82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82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82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82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82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82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82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8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82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8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82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82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82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82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82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82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82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8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82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8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82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82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82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82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82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82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82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8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82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8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82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82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82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82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82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82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82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8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82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8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82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82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82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82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82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82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82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8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82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8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82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82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82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82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82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82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82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8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82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8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82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82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82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82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82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82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82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8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82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8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82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82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82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82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82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82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82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8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82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8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82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82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82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82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82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82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82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8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82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8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82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82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82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82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82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82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82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8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82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8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82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82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82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82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82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82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82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8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82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8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82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82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82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82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82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82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82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8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82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8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82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82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82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82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82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82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82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8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82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8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82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82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82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82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82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82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82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8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82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8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82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82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82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82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82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82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82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8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82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8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82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82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82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82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82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82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82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8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82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8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82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82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82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82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82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82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82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8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82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8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82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82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82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82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82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82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82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8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82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8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82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82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82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82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82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82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82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8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82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8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82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82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82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82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82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82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82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8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82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8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82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82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82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82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82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82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82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2" name="Google Shape;422;p8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Google Shape;423;p82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8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82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82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82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82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82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82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82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8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82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8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82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82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82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82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82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82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82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8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82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8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82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82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82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82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82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82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82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8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82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8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82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82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82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82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82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82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82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8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82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8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82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82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82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82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82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82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82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8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82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8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82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82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82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82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82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82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82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8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82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8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82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82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82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82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82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82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82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8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82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8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82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82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82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82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82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82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82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8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82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8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82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82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82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82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82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82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82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8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82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8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82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82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82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82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82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82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82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8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82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8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82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9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77" name="Google Shape;3277;p91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78" name="Google Shape;3278;p91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79" name="Google Shape;3279;p91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80" name="Google Shape;3280;p9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281" name="Google Shape;3281;p9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82" name="Google Shape;3282;p91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3" name="Google Shape;3283;p91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4" name="Google Shape;3284;p91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5" name="Google Shape;3285;p91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6" name="Google Shape;3286;p91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7" name="Google Shape;3287;p9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8" name="Google Shape;3288;p91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9" name="Google Shape;3289;p91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0" name="Google Shape;3290;p91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1" name="Google Shape;3291;p91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2" name="Google Shape;3292;p91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3" name="Google Shape;3293;p91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4" name="Google Shape;3294;p91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5" name="Google Shape;3295;p91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6" name="Google Shape;3296;p91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7" name="Google Shape;3297;p9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8" name="Google Shape;3298;p91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9" name="Google Shape;3299;p91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0" name="Google Shape;3300;p91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1" name="Google Shape;3301;p91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2" name="Google Shape;3302;p91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3" name="Google Shape;3303;p91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4" name="Google Shape;3304;p91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5" name="Google Shape;3305;p91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6" name="Google Shape;3306;p91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7" name="Google Shape;3307;p9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8" name="Google Shape;3308;p91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9" name="Google Shape;3309;p91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0" name="Google Shape;3310;p91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1" name="Google Shape;3311;p91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2" name="Google Shape;3312;p91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3" name="Google Shape;3313;p91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4" name="Google Shape;3314;p91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5" name="Google Shape;3315;p91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6" name="Google Shape;3316;p91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7" name="Google Shape;3317;p9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8" name="Google Shape;3318;p91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9" name="Google Shape;3319;p91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0" name="Google Shape;3320;p91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1" name="Google Shape;3321;p91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2" name="Google Shape;3322;p91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3" name="Google Shape;3323;p91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4" name="Google Shape;3324;p91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5" name="Google Shape;3325;p91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6" name="Google Shape;3326;p91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7" name="Google Shape;3327;p9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8" name="Google Shape;3328;p91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9" name="Google Shape;3329;p91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0" name="Google Shape;3330;p91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1" name="Google Shape;3331;p91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2" name="Google Shape;3332;p91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3" name="Google Shape;3333;p91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4" name="Google Shape;3334;p91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5" name="Google Shape;3335;p91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6" name="Google Shape;3336;p91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7" name="Google Shape;3337;p9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8" name="Google Shape;3338;p91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39" name="Google Shape;3339;p91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340" name="Google Shape;3340;p91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1" name="Google Shape;3341;p91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2" name="Google Shape;3342;p91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3" name="Google Shape;3343;p91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4" name="Google Shape;3344;p91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5" name="Google Shape;3345;p91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6" name="Google Shape;3346;p91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7" name="Google Shape;3347;p9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8" name="Google Shape;3348;p91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9" name="Google Shape;3349;p91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0" name="Google Shape;3350;p91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1" name="Google Shape;3351;p91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2" name="Google Shape;3352;p91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3" name="Google Shape;3353;p91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4" name="Google Shape;3354;p91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5" name="Google Shape;3355;p91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6" name="Google Shape;3356;p91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7" name="Google Shape;3357;p9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8" name="Google Shape;3358;p91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9" name="Google Shape;3359;p91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0" name="Google Shape;3360;p91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1" name="Google Shape;3361;p91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2" name="Google Shape;3362;p91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3" name="Google Shape;3363;p91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4" name="Google Shape;3364;p91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5" name="Google Shape;3365;p91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6" name="Google Shape;3366;p91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7" name="Google Shape;3367;p9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8" name="Google Shape;3368;p91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9" name="Google Shape;3369;p91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0" name="Google Shape;3370;p91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1" name="Google Shape;3371;p91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2" name="Google Shape;3372;p91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3" name="Google Shape;3373;p91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4" name="Google Shape;3374;p91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5" name="Google Shape;3375;p91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6" name="Google Shape;3376;p91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7" name="Google Shape;3377;p9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8" name="Google Shape;3378;p91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9" name="Google Shape;3379;p91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0" name="Google Shape;3380;p91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1" name="Google Shape;3381;p91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2" name="Google Shape;3382;p91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3" name="Google Shape;3383;p91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4" name="Google Shape;3384;p91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5" name="Google Shape;3385;p91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6" name="Google Shape;3386;p91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7" name="Google Shape;3387;p9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8" name="Google Shape;3388;p91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9" name="Google Shape;3389;p91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0" name="Google Shape;3390;p91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1" name="Google Shape;3391;p91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2" name="Google Shape;3392;p91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3" name="Google Shape;3393;p91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4" name="Google Shape;3394;p91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5" name="Google Shape;3395;p91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6" name="Google Shape;3396;p91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7" name="Google Shape;3397;p9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8" name="Google Shape;3398;p91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9" name="Google Shape;3399;p91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0" name="Google Shape;3400;p91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1" name="Google Shape;3401;p91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02" name="Google Shape;3402;p91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403" name="Google Shape;3403;p91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4" name="Google Shape;3404;p91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5" name="Google Shape;3405;p91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6" name="Google Shape;3406;p91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7" name="Google Shape;3407;p9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8" name="Google Shape;3408;p91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9" name="Google Shape;3409;p91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0" name="Google Shape;3410;p91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1" name="Google Shape;3411;p91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2" name="Google Shape;3412;p91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3" name="Google Shape;3413;p91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4" name="Google Shape;3414;p91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5" name="Google Shape;3415;p91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6" name="Google Shape;3416;p91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7" name="Google Shape;3417;p9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8" name="Google Shape;3418;p91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9" name="Google Shape;3419;p91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0" name="Google Shape;3420;p91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1" name="Google Shape;3421;p91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2" name="Google Shape;3422;p91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3" name="Google Shape;3423;p91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4" name="Google Shape;3424;p91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5" name="Google Shape;3425;p91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6" name="Google Shape;3426;p91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9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91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9" name="Google Shape;3429;p91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0" name="Google Shape;3430;p91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1" name="Google Shape;3431;p91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2" name="Google Shape;3432;p91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3" name="Google Shape;3433;p91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91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91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91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9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91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91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91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91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91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91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91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91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91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9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91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91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91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91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91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91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91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91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91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9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91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91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91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91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91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91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91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91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91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7" name="Google Shape;3467;p9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8" name="Google Shape;3468;p91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9" name="Google Shape;3469;p91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0" name="Google Shape;3470;p91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1" name="Google Shape;3471;p91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2" name="Google Shape;3472;p91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3" name="Google Shape;3473;p91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4" name="Google Shape;3474;p91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5" name="Google Shape;3475;p91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6" name="Google Shape;3476;p91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7" name="Google Shape;3477;p9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8" name="Google Shape;3478;p91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9" name="Google Shape;3479;p91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0" name="Google Shape;3480;p91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1" name="Google Shape;3481;p91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2" name="Google Shape;3482;p91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3" name="Google Shape;3483;p91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4" name="Google Shape;3484;p91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5" name="Google Shape;3485;p91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6" name="Google Shape;3486;p91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7" name="Google Shape;3487;p9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8" name="Google Shape;3488;p91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9" name="Google Shape;3489;p91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0" name="Google Shape;3490;p91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1" name="Google Shape;3491;p91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2" name="Google Shape;3492;p91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3" name="Google Shape;3493;p91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4" name="Google Shape;3494;p91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5" name="Google Shape;3495;p91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6" name="Google Shape;3496;p91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7" name="Google Shape;3497;p9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8" name="Google Shape;3498;p91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9" name="Google Shape;3499;p91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0" name="Google Shape;3500;p91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1" name="Google Shape;3501;p91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2" name="Google Shape;3502;p91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3" name="Google Shape;3503;p91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04" name="Google Shape;3504;p91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505" name="Google Shape;3505;p91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6" name="Google Shape;3506;p91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7" name="Google Shape;3507;p9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8" name="Google Shape;3508;p91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9" name="Google Shape;3509;p91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0" name="Google Shape;3510;p91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1" name="Google Shape;3511;p91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2" name="Google Shape;3512;p91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3" name="Google Shape;3513;p91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4" name="Google Shape;3514;p91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p91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p91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p9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p91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p91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p91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p91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p91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p91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4" name="Google Shape;3524;p91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5" name="Google Shape;3525;p91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6" name="Google Shape;3526;p91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7" name="Google Shape;3527;p9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8" name="Google Shape;3528;p91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9" name="Google Shape;3529;p91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p91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p91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p91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p91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p91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p91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p91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p9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p91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9" name="Google Shape;3539;p91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0" name="Google Shape;3540;p91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1" name="Google Shape;3541;p91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2" name="Google Shape;3542;p91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3" name="Google Shape;3543;p91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4" name="Google Shape;3544;p91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5" name="Google Shape;3545;p91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6" name="Google Shape;3546;p91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7" name="Google Shape;3547;p9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8" name="Google Shape;3548;p91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9" name="Google Shape;3549;p91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0" name="Google Shape;3550;p91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1" name="Google Shape;3551;p91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2" name="Google Shape;3552;p91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3" name="Google Shape;3553;p91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4" name="Google Shape;3554;p91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6" name="Google Shape;3556;p92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3557" name="Google Shape;3557;p9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558" name="Google Shape;3558;p92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559" name="Google Shape;3559;p92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0" name="Google Shape;3560;p92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1" name="Google Shape;3561;p92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2" name="Google Shape;3562;p92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3" name="Google Shape;3563;p92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4" name="Google Shape;3564;p92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5" name="Google Shape;3565;p92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6" name="Google Shape;3566;p92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7" name="Google Shape;3567;p92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8" name="Google Shape;3568;p92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9" name="Google Shape;3569;p92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0" name="Google Shape;3570;p92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1" name="Google Shape;3571;p92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2" name="Google Shape;3572;p92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3" name="Google Shape;3573;p92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4" name="Google Shape;3574;p92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5" name="Google Shape;3575;p92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6" name="Google Shape;3576;p92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7" name="Google Shape;3577;p92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8" name="Google Shape;3578;p92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9" name="Google Shape;3579;p92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0" name="Google Shape;3580;p92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1" name="Google Shape;3581;p92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2" name="Google Shape;3582;p92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3" name="Google Shape;3583;p92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4" name="Google Shape;3584;p92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5" name="Google Shape;3585;p92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6" name="Google Shape;3586;p92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7" name="Google Shape;3587;p92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8" name="Google Shape;3588;p92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9" name="Google Shape;3589;p92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0" name="Google Shape;3590;p92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1" name="Google Shape;3591;p92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2" name="Google Shape;3592;p92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3" name="Google Shape;3593;p92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4" name="Google Shape;3594;p92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5" name="Google Shape;3595;p92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6" name="Google Shape;3596;p92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7" name="Google Shape;3597;p92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8" name="Google Shape;3598;p92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9" name="Google Shape;3599;p92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0" name="Google Shape;3600;p92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1" name="Google Shape;3601;p92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2" name="Google Shape;3602;p92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3" name="Google Shape;3603;p92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4" name="Google Shape;3604;p92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5" name="Google Shape;3605;p92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6" name="Google Shape;3606;p92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7" name="Google Shape;3607;p92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8" name="Google Shape;3608;p92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9" name="Google Shape;3609;p92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0" name="Google Shape;3610;p92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1" name="Google Shape;3611;p92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2" name="Google Shape;3612;p92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3" name="Google Shape;3613;p92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4" name="Google Shape;3614;p92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5" name="Google Shape;3615;p92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16" name="Google Shape;3616;p92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617" name="Google Shape;3617;p92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8" name="Google Shape;3618;p92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9" name="Google Shape;3619;p92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0" name="Google Shape;3620;p92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1" name="Google Shape;3621;p92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2" name="Google Shape;3622;p92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3" name="Google Shape;3623;p92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4" name="Google Shape;3624;p92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5" name="Google Shape;3625;p92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6" name="Google Shape;3626;p92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7" name="Google Shape;3627;p92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8" name="Google Shape;3628;p92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9" name="Google Shape;3629;p92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0" name="Google Shape;3630;p92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1" name="Google Shape;3631;p92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2" name="Google Shape;3632;p92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3" name="Google Shape;3633;p92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4" name="Google Shape;3634;p92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5" name="Google Shape;3635;p92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6" name="Google Shape;3636;p92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7" name="Google Shape;3637;p92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8" name="Google Shape;3638;p92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9" name="Google Shape;3639;p92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0" name="Google Shape;3640;p92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1" name="Google Shape;3641;p92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2" name="Google Shape;3642;p92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3" name="Google Shape;3643;p92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4" name="Google Shape;3644;p92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5" name="Google Shape;3645;p92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6" name="Google Shape;3646;p92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7" name="Google Shape;3647;p92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8" name="Google Shape;3648;p92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9" name="Google Shape;3649;p92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0" name="Google Shape;3650;p92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1" name="Google Shape;3651;p92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2" name="Google Shape;3652;p92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3" name="Google Shape;3653;p92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4" name="Google Shape;3654;p92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5" name="Google Shape;3655;p92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6" name="Google Shape;3656;p92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7" name="Google Shape;3657;p92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8" name="Google Shape;3658;p92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9" name="Google Shape;3659;p92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0" name="Google Shape;3660;p92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1" name="Google Shape;3661;p92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2" name="Google Shape;3662;p92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3" name="Google Shape;3663;p92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4" name="Google Shape;3664;p92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5" name="Google Shape;3665;p92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6" name="Google Shape;3666;p92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7" name="Google Shape;3667;p92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8" name="Google Shape;3668;p92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9" name="Google Shape;3669;p92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0" name="Google Shape;3670;p92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1" name="Google Shape;3671;p92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2" name="Google Shape;3672;p92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3" name="Google Shape;3673;p92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4" name="Google Shape;3674;p92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5" name="Google Shape;3675;p92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6" name="Google Shape;3676;p92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7" name="Google Shape;3677;p92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8" name="Google Shape;3678;p92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79" name="Google Shape;3679;p92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680" name="Google Shape;3680;p92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1" name="Google Shape;3681;p92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2" name="Google Shape;3682;p92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3" name="Google Shape;3683;p92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4" name="Google Shape;3684;p92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5" name="Google Shape;3685;p92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6" name="Google Shape;3686;p92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7" name="Google Shape;3687;p92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8" name="Google Shape;3688;p92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9" name="Google Shape;3689;p92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0" name="Google Shape;3690;p92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1" name="Google Shape;3691;p92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2" name="Google Shape;3692;p92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3" name="Google Shape;3693;p92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4" name="Google Shape;3694;p92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5" name="Google Shape;3695;p92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6" name="Google Shape;3696;p92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7" name="Google Shape;3697;p92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8" name="Google Shape;3698;p92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9" name="Google Shape;3699;p92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0" name="Google Shape;3700;p92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1" name="Google Shape;3701;p92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2" name="Google Shape;3702;p92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3" name="Google Shape;3703;p92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4" name="Google Shape;3704;p92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5" name="Google Shape;3705;p92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6" name="Google Shape;3706;p92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7" name="Google Shape;3707;p92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8" name="Google Shape;3708;p92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9" name="Google Shape;3709;p92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0" name="Google Shape;3710;p92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1" name="Google Shape;3711;p92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2" name="Google Shape;3712;p92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3" name="Google Shape;3713;p92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4" name="Google Shape;3714;p92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5" name="Google Shape;3715;p92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6" name="Google Shape;3716;p92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7" name="Google Shape;3717;p92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8" name="Google Shape;3718;p92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9" name="Google Shape;3719;p92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0" name="Google Shape;3720;p92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1" name="Google Shape;3721;p92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2" name="Google Shape;3722;p92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3" name="Google Shape;3723;p92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4" name="Google Shape;3724;p92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5" name="Google Shape;3725;p92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6" name="Google Shape;3726;p92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7" name="Google Shape;3727;p92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8" name="Google Shape;3728;p92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9" name="Google Shape;3729;p92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0" name="Google Shape;3730;p92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1" name="Google Shape;3731;p92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2" name="Google Shape;3732;p92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3" name="Google Shape;3733;p92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4" name="Google Shape;3734;p92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5" name="Google Shape;3735;p92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6" name="Google Shape;3736;p92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7" name="Google Shape;3737;p92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8" name="Google Shape;3738;p92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9" name="Google Shape;3739;p92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0" name="Google Shape;3740;p92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1" name="Google Shape;3741;p92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2" name="Google Shape;3742;p92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3" name="Google Shape;3743;p92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4" name="Google Shape;3744;p92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5" name="Google Shape;3745;p92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6" name="Google Shape;3746;p92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7" name="Google Shape;3747;p92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8" name="Google Shape;3748;p92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9" name="Google Shape;3749;p92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0" name="Google Shape;3750;p92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1" name="Google Shape;3751;p92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2" name="Google Shape;3752;p92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3" name="Google Shape;3753;p92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4" name="Google Shape;3754;p92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5" name="Google Shape;3755;p92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6" name="Google Shape;3756;p92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7" name="Google Shape;3757;p92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8" name="Google Shape;3758;p92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9" name="Google Shape;3759;p92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0" name="Google Shape;3760;p92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1" name="Google Shape;3761;p92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2" name="Google Shape;3762;p92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3" name="Google Shape;3763;p92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4" name="Google Shape;3764;p92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5" name="Google Shape;3765;p92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6" name="Google Shape;3766;p92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7" name="Google Shape;3767;p92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8" name="Google Shape;3768;p92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9" name="Google Shape;3769;p92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0" name="Google Shape;3770;p92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1" name="Google Shape;3771;p92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2" name="Google Shape;3772;p92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3" name="Google Shape;3773;p92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4" name="Google Shape;3774;p92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5" name="Google Shape;3775;p92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6" name="Google Shape;3776;p92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7" name="Google Shape;3777;p92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8" name="Google Shape;3778;p92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9" name="Google Shape;3779;p92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0" name="Google Shape;3780;p92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81" name="Google Shape;3781;p92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782" name="Google Shape;3782;p92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3" name="Google Shape;3783;p92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4" name="Google Shape;3784;p92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5" name="Google Shape;3785;p92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6" name="Google Shape;3786;p92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7" name="Google Shape;3787;p92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8" name="Google Shape;3788;p92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9" name="Google Shape;3789;p92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0" name="Google Shape;3790;p92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1" name="Google Shape;3791;p92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2" name="Google Shape;3792;p92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3" name="Google Shape;3793;p92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4" name="Google Shape;3794;p92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5" name="Google Shape;3795;p92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6" name="Google Shape;3796;p92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7" name="Google Shape;3797;p92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8" name="Google Shape;3798;p92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9" name="Google Shape;3799;p92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0" name="Google Shape;3800;p92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1" name="Google Shape;3801;p92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2" name="Google Shape;3802;p92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3" name="Google Shape;3803;p92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4" name="Google Shape;3804;p92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5" name="Google Shape;3805;p92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6" name="Google Shape;3806;p92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7" name="Google Shape;3807;p92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8" name="Google Shape;3808;p92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9" name="Google Shape;3809;p92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0" name="Google Shape;3810;p92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1" name="Google Shape;3811;p92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2" name="Google Shape;3812;p92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3" name="Google Shape;3813;p92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4" name="Google Shape;3814;p92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5" name="Google Shape;3815;p92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6" name="Google Shape;3816;p92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7" name="Google Shape;3817;p92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8" name="Google Shape;3818;p92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9" name="Google Shape;3819;p92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0" name="Google Shape;3820;p92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1" name="Google Shape;3821;p92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2" name="Google Shape;3822;p92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3" name="Google Shape;3823;p92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4" name="Google Shape;3824;p92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5" name="Google Shape;3825;p92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6" name="Google Shape;3826;p92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7" name="Google Shape;3827;p92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8" name="Google Shape;3828;p92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9" name="Google Shape;3829;p92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0" name="Google Shape;3830;p92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1" name="Google Shape;3831;p92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28" name="Google Shape;528;p83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529" name="Google Shape;529;p83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83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83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83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83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83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83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83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83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83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83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83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83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83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83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83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83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83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83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83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83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83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83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83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83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83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83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83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83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83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83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83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83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83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83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83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83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83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83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83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83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83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83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83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83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83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83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83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83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83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83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83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83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83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83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83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83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6" name="Google Shape;586;p83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587" name="Google Shape;587;p83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83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83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83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83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83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83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83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83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83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83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83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83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83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83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83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83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83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83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83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83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83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83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83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83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83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83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83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83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83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83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83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83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83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83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83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83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83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83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83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83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83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83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83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83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83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83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83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83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83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83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83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83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83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83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83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83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83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83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83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83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83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9" name="Google Shape;649;p83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650" name="Google Shape;650;p83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83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83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83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83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83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83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83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83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83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83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83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83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83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83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83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83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83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83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83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83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83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83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83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83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83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83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83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83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83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83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83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83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83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83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83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83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83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83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83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83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83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83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83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83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83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83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83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83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83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83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83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83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83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83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83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83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83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83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83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83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83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83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83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83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83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83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83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83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83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83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83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83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83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83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83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83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83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83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83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83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83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83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83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83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83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83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83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83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83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83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83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83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83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83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83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83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83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83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83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83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1" name="Google Shape;751;p83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752" name="Google Shape;752;p83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83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83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83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83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83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83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83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83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83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83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83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83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83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83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83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83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83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83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83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83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83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83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83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83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83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83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83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83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83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83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83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83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83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83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83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83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83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83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83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83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83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83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83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83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83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83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83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83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83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3"/>
        </a:solidFill>
        <a:effectLst/>
      </p:bgPr>
    </p:bg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8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4" name="Google Shape;804;p84"/>
          <p:cNvSpPr txBox="1"/>
          <p:nvPr/>
        </p:nvSpPr>
        <p:spPr>
          <a:xfrm>
            <a:off x="659925" y="414075"/>
            <a:ext cx="7524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" sz="12000" b="0" i="0" u="none" strike="noStrike" cap="none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2000" b="0" i="0" u="none" strike="noStrike" cap="none">
              <a:solidFill>
                <a:schemeClr val="accen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5" name="Google Shape;805;p8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06" name="Google Shape;806;p84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807" name="Google Shape;807;p84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84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84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84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84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84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84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84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84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84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84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84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84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84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84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84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84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84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84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84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84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84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84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84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84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84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84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84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84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84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84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84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84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84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84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84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84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84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84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84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84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84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84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84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84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84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84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84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84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84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84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84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84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84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84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84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84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84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84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84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84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84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84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84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84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84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84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84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84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84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84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84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84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84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84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84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84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84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84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84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7" name="Google Shape;887;p84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888" name="Google Shape;888;p84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84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84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84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84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84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84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84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84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84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84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84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84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84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84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84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84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84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84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84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84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84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84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84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84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84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84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84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84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84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84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84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84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84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84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84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84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84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84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84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84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84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84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84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84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84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84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84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84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84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84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84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84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84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84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84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84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84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84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84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84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84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84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84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84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84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84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84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84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84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84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84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84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84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84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84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84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84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84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84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84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84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84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84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84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84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84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84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84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84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84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84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84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84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84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84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84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84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84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84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84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84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84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84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84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84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84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84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84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84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84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84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84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84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84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84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84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84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84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7" name="Google Shape;1007;p84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1008" name="Google Shape;1008;p84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84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84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84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84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84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84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84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84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84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84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84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84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84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84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84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84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84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84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84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84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84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84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84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84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84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84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84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84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84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84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84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84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84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84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84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84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84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84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84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84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84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84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84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84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84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84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84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84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84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84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84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84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84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84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84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84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84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84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84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84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84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84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84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84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84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84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84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84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84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84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84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84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84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84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84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84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84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84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84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84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84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84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84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84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84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84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84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84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84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84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84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84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84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84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84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84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84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84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84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84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84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84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84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84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84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84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84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84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84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84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84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84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84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84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84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84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84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84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84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84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84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84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84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84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84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84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84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84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84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84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84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84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84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84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84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84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84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84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84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84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84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84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84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84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84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84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84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84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84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84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84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84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84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84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84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84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84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84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84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84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84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84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84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84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84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84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84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84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84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84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84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84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84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84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84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84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84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84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84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84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84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84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84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84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84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84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84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84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84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84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84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84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84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84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84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84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84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84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84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84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84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84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84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84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84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84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84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84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7" name="Google Shape;1217;p84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1218" name="Google Shape;1218;p84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84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84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84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84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84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84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84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84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84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84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84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84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84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84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84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84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84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84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84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84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84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84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84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84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84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84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84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84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84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84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84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84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84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84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84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84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84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84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84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84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84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84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84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84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84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84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84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84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84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84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84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84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84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84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84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84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84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84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84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84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84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84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84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84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84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84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84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84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84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84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84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84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84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84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84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84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84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4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84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84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84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84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84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84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84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84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84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84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84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84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84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84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84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84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84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84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84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84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84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84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84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84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8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323" name="Google Shape;1323;p8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24" name="Google Shape;1324;p8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325" name="Google Shape;1325;p85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85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85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85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85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85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85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85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85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8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85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85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85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85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85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85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85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85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85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8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85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85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85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85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85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85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85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85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85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8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85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85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85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85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85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85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85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85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85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8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85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85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85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85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85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85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85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85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85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8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85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85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85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85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85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85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85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2" name="Google Shape;1382;p85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383" name="Google Shape;1383;p85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8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85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85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85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85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85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85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85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85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85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8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85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85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85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85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85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85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85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85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85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8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85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85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85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85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85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85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85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85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85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8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85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85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85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85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85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85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85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85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85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8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85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85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85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85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85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85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85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85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85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8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85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85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85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85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85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85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85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85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85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8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5" name="Google Shape;1445;p85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446" name="Google Shape;1446;p85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85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85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85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85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85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85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85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8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85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85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85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85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85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85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85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85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85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8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85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85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85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85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85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85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85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85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85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8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85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85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85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85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85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85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85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85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85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8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85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85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85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85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85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85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85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85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85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8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85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85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85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85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85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85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85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85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85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8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85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85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85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85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85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85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85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85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85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8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85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85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85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85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85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85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85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85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85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8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85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85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85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85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85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85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85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85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85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8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85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85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85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85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85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85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85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85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85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8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85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85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7" name="Google Shape;1547;p85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548" name="Google Shape;1548;p85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85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85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85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85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85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8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85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85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85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85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85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85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85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85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85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8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85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85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85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85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85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85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85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85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85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8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85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85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85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85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85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85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85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85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85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8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85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85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85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85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85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85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85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85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85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8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85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85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85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chemeClr val="accent5"/>
        </a:solidFill>
        <a:effectLst/>
      </p:bgPr>
    </p:bg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9" name="Google Shape;1599;p8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600" name="Google Shape;1600;p8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86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86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86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86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86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86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86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86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86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8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86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86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86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86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86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86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86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86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86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8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86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86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86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86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86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86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86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86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86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8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86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86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86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86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86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86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86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86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86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8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86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86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86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86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86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86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86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86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86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8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86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86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86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86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86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86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57" name="Google Shape;1657;p86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658" name="Google Shape;1658;p86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86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8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86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86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86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86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86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86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86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86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86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8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86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86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86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86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86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86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86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86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86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8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86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86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86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86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86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86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86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86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86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8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86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86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86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86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86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86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86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86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86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8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86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86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86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86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86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86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86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86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86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8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86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86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86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86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86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86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86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86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86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0" name="Google Shape;1720;p8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721" name="Google Shape;1721;p86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86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86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86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86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86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86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86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86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8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86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86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86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86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86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86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86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86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86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8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86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86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86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86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86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86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86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86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86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8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86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86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86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86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86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86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86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86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86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8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86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86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86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86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86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86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86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86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86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8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86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86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86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86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86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86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86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86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86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8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86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86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86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86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86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86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86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86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86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8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86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86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86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86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86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86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86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86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86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8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86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86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86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86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86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86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86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86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86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8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86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86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86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86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86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86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86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86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86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8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86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2" name="Google Shape;1822;p86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823" name="Google Shape;1823;p86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86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86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86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86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86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86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8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86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86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86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86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86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86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86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86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86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8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86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86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86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86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86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86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86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86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86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8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86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86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86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86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86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86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86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86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86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8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86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86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86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86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86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86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86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86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86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8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86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86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73" name="Google Shape;1873;p8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8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76" name="Google Shape;1876;p87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1877" name="Google Shape;1877;p87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878" name="Google Shape;1878;p87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8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87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87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87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87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87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87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87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87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87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8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87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87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87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87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87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87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87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87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87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8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87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87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87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87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87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87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87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87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87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8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87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87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87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87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87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87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87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87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87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8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87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87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87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87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87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87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87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87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87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8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87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87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87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87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87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5" name="Google Shape;1935;p87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936" name="Google Shape;1936;p87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87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87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8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87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87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87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87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87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87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87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87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87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8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87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87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87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87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87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87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87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87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87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8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87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87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87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87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87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87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87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87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87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8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87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87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87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87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87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87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87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87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87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8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87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87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87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87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87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87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87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87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87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8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87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87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87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87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87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87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87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87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98" name="Google Shape;1998;p87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999" name="Google Shape;1999;p8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87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87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87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87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87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87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87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87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87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8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87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87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87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87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87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87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87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87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87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8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87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87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87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87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87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87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87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87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87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8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87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87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87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87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87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87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87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87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87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8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87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87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87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87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87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87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87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87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87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8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87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87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87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87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87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87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87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87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87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8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87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87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87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87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87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87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87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87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87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8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87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87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87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87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87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87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87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87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87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8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87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87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87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87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87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87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87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87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87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8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87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87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87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87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87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87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87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87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87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8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0" name="Google Shape;2100;p87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101" name="Google Shape;2101;p87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87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87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87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87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87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87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87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8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87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87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87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87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87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p87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87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87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p87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p8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87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87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87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87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87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p87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87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p87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p87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p8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p87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p87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87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87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87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87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87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87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87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8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87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87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87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87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87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87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87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87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87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8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87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51" name="Google Shape;2151;p8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88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154" name="Google Shape;2154;p88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2155" name="Google Shape;2155;p88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2156" name="Google Shape;2156;p88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88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88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p88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p88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88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p88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88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88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88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p88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88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88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88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88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88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88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p88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p88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88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p88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88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p88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p88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88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88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p88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88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88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p88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p88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p88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88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88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88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88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88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88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p88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p88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88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88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88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88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88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88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88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p88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88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88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88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88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88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88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88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88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88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88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88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88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88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p88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p88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p88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p88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p88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p88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p88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p88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p88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p88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p88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p88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p88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p88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88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p88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88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4" name="Google Shape;2234;p88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88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36" name="Google Shape;2236;p88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2237" name="Google Shape;2237;p88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p88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88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88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88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88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88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88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88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88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88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88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88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88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88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88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88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88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88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88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88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88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88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88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88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88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88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88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88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88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88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88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88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88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88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88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88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88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88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88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88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88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88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88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88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88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88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88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88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88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88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88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88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88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88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88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88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88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88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88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88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88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88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88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88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88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88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88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88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88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88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88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88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88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88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88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88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88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88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88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88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88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88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88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88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88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88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88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88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88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88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88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88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88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88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88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88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88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88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88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88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88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88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88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88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88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p88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p88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p88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p88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p88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88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88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88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88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88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88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p88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p88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56" name="Google Shape;2356;p88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357" name="Google Shape;2357;p88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p88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p88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88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p88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p88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p88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p88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5" name="Google Shape;2365;p88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6" name="Google Shape;2366;p88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p88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88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88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p88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p88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2" name="Google Shape;2372;p88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3" name="Google Shape;2373;p88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4" name="Google Shape;2374;p88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p88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p88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p88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p88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p88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p88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88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p88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p88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p88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p88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p88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p88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8" name="Google Shape;2388;p88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p88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88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p88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2" name="Google Shape;2392;p88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p88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p88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88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p88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p88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88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p88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Google Shape;2400;p88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p88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p88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Google Shape;2403;p88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p88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p88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p88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p88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p88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p88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0" name="Google Shape;2410;p88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1" name="Google Shape;2411;p88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2" name="Google Shape;2412;p88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Google Shape;2413;p88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Google Shape;2414;p88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p88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p88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88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p88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p88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p88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p88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p88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p88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p88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88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p88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p88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88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88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88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p88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Google Shape;2432;p88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88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Google Shape;2434;p88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p88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88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88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88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88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88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88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88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p88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p88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p88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88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88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p88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p88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88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88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88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p88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4" name="Google Shape;2454;p88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p88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p88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p88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p88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p88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p88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p88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p88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p88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p88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5" name="Google Shape;2465;p88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6" name="Google Shape;2466;p88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7" name="Google Shape;2467;p88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p88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p88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p88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p88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88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88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88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p88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p88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p88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p88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p88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p88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p88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p88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p88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Google Shape;2484;p88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p88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Google Shape;2486;p88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p88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p88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p88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p88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p88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88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88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88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p88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88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p88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p88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p88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p88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88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p88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p88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p88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p88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p88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88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p88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p88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88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88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88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88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88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88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88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p88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88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88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p88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p88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p88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p88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p88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p88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p88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88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p88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p88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p88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Google Shape;2531;p88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p88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p88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p88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5" name="Google Shape;2535;p88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6" name="Google Shape;2536;p88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p88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8" name="Google Shape;2538;p88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9" name="Google Shape;2539;p88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0" name="Google Shape;2540;p88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Google Shape;2541;p88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2" name="Google Shape;2542;p88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p88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p88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p88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p88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p88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p88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88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Google Shape;2550;p88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1" name="Google Shape;2551;p88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p88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3" name="Google Shape;2553;p88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4" name="Google Shape;2554;p88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p88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p88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p88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8" name="Google Shape;2558;p88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p88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Google Shape;2560;p88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Google Shape;2561;p88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Google Shape;2562;p88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Google Shape;2563;p88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4" name="Google Shape;2564;p88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p88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66" name="Google Shape;2566;p88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2567" name="Google Shape;2567;p88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p88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9" name="Google Shape;2569;p88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Google Shape;2570;p88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p88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2" name="Google Shape;2572;p88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3" name="Google Shape;2573;p88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4" name="Google Shape;2574;p88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88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88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88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88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88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88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1" name="Google Shape;2581;p88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2" name="Google Shape;2582;p88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3" name="Google Shape;2583;p88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4" name="Google Shape;2584;p88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5" name="Google Shape;2585;p88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6" name="Google Shape;2586;p88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7" name="Google Shape;2587;p88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8" name="Google Shape;2588;p88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9" name="Google Shape;2589;p88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0" name="Google Shape;2590;p88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p88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p88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3" name="Google Shape;2593;p88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p88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5" name="Google Shape;2595;p88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6" name="Google Shape;2596;p88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7" name="Google Shape;2597;p88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p88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p88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88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88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p88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p88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p88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5" name="Google Shape;2605;p88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Google Shape;2606;p88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7" name="Google Shape;2607;p88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p88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9" name="Google Shape;2609;p88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p88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1" name="Google Shape;2611;p88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2" name="Google Shape;2612;p88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3" name="Google Shape;2613;p88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p88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5" name="Google Shape;2615;p88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p88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p88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8" name="Google Shape;2618;p88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9" name="Google Shape;2619;p88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p88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1" name="Google Shape;2621;p88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p88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p88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88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88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88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88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88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88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88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88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88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88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88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88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88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88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88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88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88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88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Google Shape;2642;p88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p88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p88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5" name="Google Shape;2645;p88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p88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p88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p88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p88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p88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1" name="Google Shape;2651;p88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88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p88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p88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88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p88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88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8" name="Google Shape;2658;p88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9" name="Google Shape;2659;p88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Google Shape;2660;p88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Google Shape;2661;p88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p88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p88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p88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p88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p88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2667;p88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p88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2669;p88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1" name="Google Shape;2671;p89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672" name="Google Shape;2672;p89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673" name="Google Shape;2673;p89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674" name="Google Shape;2674;p8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75" name="Google Shape;2675;p89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676" name="Google Shape;2676;p89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7" name="Google Shape;2677;p89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8" name="Google Shape;2678;p89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9" name="Google Shape;2679;p8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0" name="Google Shape;2680;p89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1" name="Google Shape;2681;p89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2" name="Google Shape;2682;p89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3" name="Google Shape;2683;p89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4" name="Google Shape;2684;p89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5" name="Google Shape;2685;p89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Google Shape;2686;p89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7" name="Google Shape;2687;p89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8" name="Google Shape;2688;p89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9" name="Google Shape;2689;p8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0" name="Google Shape;2690;p89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1" name="Google Shape;2691;p89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2" name="Google Shape;2692;p89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3" name="Google Shape;2693;p89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4" name="Google Shape;2694;p89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Google Shape;2695;p89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6" name="Google Shape;2696;p89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89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89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9" name="Google Shape;2699;p8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0" name="Google Shape;2700;p89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89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89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3" name="Google Shape;2703;p89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4" name="Google Shape;2704;p89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5" name="Google Shape;2705;p89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6" name="Google Shape;2706;p89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7" name="Google Shape;2707;p89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8" name="Google Shape;2708;p89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9" name="Google Shape;2709;p8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0" name="Google Shape;2710;p89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1" name="Google Shape;2711;p89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2" name="Google Shape;2712;p89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3" name="Google Shape;2713;p89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4" name="Google Shape;2714;p89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5" name="Google Shape;2715;p89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6" name="Google Shape;2716;p89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7" name="Google Shape;2717;p89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8" name="Google Shape;2718;p89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9" name="Google Shape;2719;p8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0" name="Google Shape;2720;p89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1" name="Google Shape;2721;p89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2" name="Google Shape;2722;p89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3" name="Google Shape;2723;p89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4" name="Google Shape;2724;p89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5" name="Google Shape;2725;p89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6" name="Google Shape;2726;p89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7" name="Google Shape;2727;p89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p89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9" name="Google Shape;2729;p8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0" name="Google Shape;2730;p89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89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89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33" name="Google Shape;2733;p89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734" name="Google Shape;2734;p89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p89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6" name="Google Shape;2736;p89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7" name="Google Shape;2737;p89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p89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p8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0" name="Google Shape;2740;p89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1" name="Google Shape;2741;p89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2" name="Google Shape;2742;p89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89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4" name="Google Shape;2744;p89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5" name="Google Shape;2745;p89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89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89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89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8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89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89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89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89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89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89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89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89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89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8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Google Shape;2760;p89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p89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p89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3" name="Google Shape;2763;p89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4" name="Google Shape;2764;p89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Google Shape;2765;p89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p89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p89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8" name="Google Shape;2768;p89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Google Shape;2769;p8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89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89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89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89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89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89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89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89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89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8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89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89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89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89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89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89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89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89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89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8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89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89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89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89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89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89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96" name="Google Shape;2796;p89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797" name="Google Shape;2797;p89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89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8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89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p89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2" name="Google Shape;2802;p89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p89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4" name="Google Shape;2804;p89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p89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89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89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89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8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89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89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89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89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89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89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89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89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89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8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89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89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89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89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89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89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89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89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89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8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89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89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89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89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89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89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89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7" name="Google Shape;2837;p89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8" name="Google Shape;2838;p89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9" name="Google Shape;2839;p8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0" name="Google Shape;2840;p89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1" name="Google Shape;2841;p89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2" name="Google Shape;2842;p89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3" name="Google Shape;2843;p89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4" name="Google Shape;2844;p89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5" name="Google Shape;2845;p89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6" name="Google Shape;2846;p89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7" name="Google Shape;2847;p89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8" name="Google Shape;2848;p89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9" name="Google Shape;2849;p8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0" name="Google Shape;2850;p89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1" name="Google Shape;2851;p89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2" name="Google Shape;2852;p89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3" name="Google Shape;2853;p89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4" name="Google Shape;2854;p89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5" name="Google Shape;2855;p89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6" name="Google Shape;2856;p89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7" name="Google Shape;2857;p89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8" name="Google Shape;2858;p89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9" name="Google Shape;2859;p8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0" name="Google Shape;2860;p89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1" name="Google Shape;2861;p89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2" name="Google Shape;2862;p89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3" name="Google Shape;2863;p89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4" name="Google Shape;2864;p89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5" name="Google Shape;2865;p89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6" name="Google Shape;2866;p89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7" name="Google Shape;2867;p89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8" name="Google Shape;2868;p89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9" name="Google Shape;2869;p8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0" name="Google Shape;2870;p89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1" name="Google Shape;2871;p89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2" name="Google Shape;2872;p89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3" name="Google Shape;2873;p89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4" name="Google Shape;2874;p89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5" name="Google Shape;2875;p89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6" name="Google Shape;2876;p89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7" name="Google Shape;2877;p89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8" name="Google Shape;2878;p89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9" name="Google Shape;2879;p8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0" name="Google Shape;2880;p89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1" name="Google Shape;2881;p89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2" name="Google Shape;2882;p89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3" name="Google Shape;2883;p89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4" name="Google Shape;2884;p89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5" name="Google Shape;2885;p89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6" name="Google Shape;2886;p89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7" name="Google Shape;2887;p89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8" name="Google Shape;2888;p89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9" name="Google Shape;2889;p8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0" name="Google Shape;2890;p89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1" name="Google Shape;2891;p89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2" name="Google Shape;2892;p89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3" name="Google Shape;2893;p89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4" name="Google Shape;2894;p89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5" name="Google Shape;2895;p89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6" name="Google Shape;2896;p89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7" name="Google Shape;2897;p89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98" name="Google Shape;2898;p89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899" name="Google Shape;2899;p8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0" name="Google Shape;2900;p89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1" name="Google Shape;2901;p89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2" name="Google Shape;2902;p89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3" name="Google Shape;2903;p89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4" name="Google Shape;2904;p89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5" name="Google Shape;2905;p89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6" name="Google Shape;2906;p89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7" name="Google Shape;2907;p89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8" name="Google Shape;2908;p89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p8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p89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p89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p89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89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Google Shape;2914;p89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5" name="Google Shape;2915;p89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6" name="Google Shape;2916;p89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p89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8" name="Google Shape;2918;p89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9" name="Google Shape;2919;p8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p89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Google Shape;2921;p89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Google Shape;2922;p89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Google Shape;2923;p89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4" name="Google Shape;2924;p89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5" name="Google Shape;2925;p89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6" name="Google Shape;2926;p89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7" name="Google Shape;2927;p89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8" name="Google Shape;2928;p89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9" name="Google Shape;2929;p8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p89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p89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p89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p89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p89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p89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p89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7" name="Google Shape;2937;p89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8" name="Google Shape;2938;p89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9" name="Google Shape;2939;p8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0" name="Google Shape;2940;p89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1" name="Google Shape;2941;p89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2" name="Google Shape;2942;p89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3" name="Google Shape;2943;p89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4" name="Google Shape;2944;p89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5" name="Google Shape;2945;p89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6" name="Google Shape;2946;p89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7" name="Google Shape;2947;p89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8" name="Google Shape;2948;p89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_1">
    <p:bg>
      <p:bgPr>
        <a:solidFill>
          <a:schemeClr val="accent6"/>
        </a:solidFill>
        <a:effectLst/>
      </p:bgPr>
    </p:bg>
    <p:spTree>
      <p:nvGrpSpPr>
        <p:cNvPr id="1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0" name="Google Shape;2950;p90"/>
          <p:cNvGrpSpPr/>
          <p:nvPr/>
        </p:nvGrpSpPr>
        <p:grpSpPr>
          <a:xfrm>
            <a:off x="7828607" y="28698"/>
            <a:ext cx="1286904" cy="5086302"/>
            <a:chOff x="6367294" y="28698"/>
            <a:chExt cx="1286904" cy="5086302"/>
          </a:xfrm>
        </p:grpSpPr>
        <p:sp>
          <p:nvSpPr>
            <p:cNvPr id="2951" name="Google Shape;2951;p90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2" name="Google Shape;2952;p90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3" name="Google Shape;2953;p90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4" name="Google Shape;2954;p90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5" name="Google Shape;2955;p90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6" name="Google Shape;2956;p90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7" name="Google Shape;2957;p90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8" name="Google Shape;2958;p90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9" name="Google Shape;2959;p90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0" name="Google Shape;2960;p90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1" name="Google Shape;2961;p90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2" name="Google Shape;2962;p90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3" name="Google Shape;2963;p90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4" name="Google Shape;2964;p90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5" name="Google Shape;2965;p90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6" name="Google Shape;2966;p90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7" name="Google Shape;2967;p90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8" name="Google Shape;2968;p90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9" name="Google Shape;2969;p90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0" name="Google Shape;2970;p90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1" name="Google Shape;2971;p90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2" name="Google Shape;2972;p90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3" name="Google Shape;2973;p90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4" name="Google Shape;2974;p90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5" name="Google Shape;2975;p90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6" name="Google Shape;2976;p90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7" name="Google Shape;2977;p90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8" name="Google Shape;2978;p90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9" name="Google Shape;2979;p90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0" name="Google Shape;2980;p90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1" name="Google Shape;2981;p90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2" name="Google Shape;2982;p90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3" name="Google Shape;2983;p90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4" name="Google Shape;2984;p90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5" name="Google Shape;2985;p90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6" name="Google Shape;2986;p90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7" name="Google Shape;2987;p90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8" name="Google Shape;2988;p90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9" name="Google Shape;2989;p90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0" name="Google Shape;2990;p90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1" name="Google Shape;2991;p90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2" name="Google Shape;2992;p90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3" name="Google Shape;2993;p90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4" name="Google Shape;2994;p90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5" name="Google Shape;2995;p90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6" name="Google Shape;2996;p90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7" name="Google Shape;2997;p90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8" name="Google Shape;2998;p90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9" name="Google Shape;2999;p90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0" name="Google Shape;3000;p90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1" name="Google Shape;3001;p90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2" name="Google Shape;3002;p90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3" name="Google Shape;3003;p90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4" name="Google Shape;3004;p90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5" name="Google Shape;3005;p90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6" name="Google Shape;3006;p90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7" name="Google Shape;3007;p90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8" name="Google Shape;3008;p90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9" name="Google Shape;3009;p90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0" name="Google Shape;3010;p90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1" name="Google Shape;3011;p90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2" name="Google Shape;3012;p90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3" name="Google Shape;3013;p90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4" name="Google Shape;3014;p90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5" name="Google Shape;3015;p90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6" name="Google Shape;3016;p90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7" name="Google Shape;3017;p90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8" name="Google Shape;3018;p90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9" name="Google Shape;3019;p90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0" name="Google Shape;3020;p90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1" name="Google Shape;3021;p90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2" name="Google Shape;3022;p90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3" name="Google Shape;3023;p90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4" name="Google Shape;3024;p90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5" name="Google Shape;3025;p90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6" name="Google Shape;3026;p90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7" name="Google Shape;3027;p90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8" name="Google Shape;3028;p90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9" name="Google Shape;3029;p90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0" name="Google Shape;3030;p90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1" name="Google Shape;3031;p90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2" name="Google Shape;3032;p90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3" name="Google Shape;3033;p90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4" name="Google Shape;3034;p90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5" name="Google Shape;3035;p90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6" name="Google Shape;3036;p90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7" name="Google Shape;3037;p90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8" name="Google Shape;3038;p90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9" name="Google Shape;3039;p90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0" name="Google Shape;3040;p90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1" name="Google Shape;3041;p90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2" name="Google Shape;3042;p90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3" name="Google Shape;3043;p90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4" name="Google Shape;3044;p90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5" name="Google Shape;3045;p90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6" name="Google Shape;3046;p90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7" name="Google Shape;3047;p90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8" name="Google Shape;3048;p90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9" name="Google Shape;3049;p90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0" name="Google Shape;3050;p90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1" name="Google Shape;3051;p90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2" name="Google Shape;3052;p90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3" name="Google Shape;3053;p90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4" name="Google Shape;3054;p90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5" name="Google Shape;3055;p90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6" name="Google Shape;3056;p90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7" name="Google Shape;3057;p90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8" name="Google Shape;3058;p90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9" name="Google Shape;3059;p90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0" name="Google Shape;3060;p90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1" name="Google Shape;3061;p90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2" name="Google Shape;3062;p90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3" name="Google Shape;3063;p90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4" name="Google Shape;3064;p90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5" name="Google Shape;3065;p90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6" name="Google Shape;3066;p90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7" name="Google Shape;3067;p90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8" name="Google Shape;3068;p90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9" name="Google Shape;3069;p90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0" name="Google Shape;3070;p90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1" name="Google Shape;3071;p90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2" name="Google Shape;3072;p90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3" name="Google Shape;3073;p90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4" name="Google Shape;3074;p90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5" name="Google Shape;3075;p90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6" name="Google Shape;3076;p90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7" name="Google Shape;3077;p90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8" name="Google Shape;3078;p90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9" name="Google Shape;3079;p90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0" name="Google Shape;3080;p90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1" name="Google Shape;3081;p90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2" name="Google Shape;3082;p90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3" name="Google Shape;3083;p90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4" name="Google Shape;3084;p90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5" name="Google Shape;3085;p90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6" name="Google Shape;3086;p90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7" name="Google Shape;3087;p90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8" name="Google Shape;3088;p90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9" name="Google Shape;3089;p90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0" name="Google Shape;3090;p90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1" name="Google Shape;3091;p90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2" name="Google Shape;3092;p90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3" name="Google Shape;3093;p90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4" name="Google Shape;3094;p90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5" name="Google Shape;3095;p90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6" name="Google Shape;3096;p90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7" name="Google Shape;3097;p90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8" name="Google Shape;3098;p90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9" name="Google Shape;3099;p90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0" name="Google Shape;3100;p90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1" name="Google Shape;3101;p90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2" name="Google Shape;3102;p90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3" name="Google Shape;3103;p90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4" name="Google Shape;3104;p90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5" name="Google Shape;3105;p90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6" name="Google Shape;3106;p90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7" name="Google Shape;3107;p90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8" name="Google Shape;3108;p90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9" name="Google Shape;3109;p90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0" name="Google Shape;3110;p90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1" name="Google Shape;3111;p90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12" name="Google Shape;3112;p90"/>
          <p:cNvGrpSpPr/>
          <p:nvPr/>
        </p:nvGrpSpPr>
        <p:grpSpPr>
          <a:xfrm rot="10800000">
            <a:off x="28739" y="28698"/>
            <a:ext cx="1286904" cy="5086302"/>
            <a:chOff x="6367294" y="28698"/>
            <a:chExt cx="1286904" cy="5086302"/>
          </a:xfrm>
        </p:grpSpPr>
        <p:sp>
          <p:nvSpPr>
            <p:cNvPr id="3113" name="Google Shape;3113;p90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4" name="Google Shape;3114;p90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5" name="Google Shape;3115;p90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6" name="Google Shape;3116;p90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7" name="Google Shape;3117;p90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8" name="Google Shape;3118;p90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90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90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1" name="Google Shape;3121;p90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2" name="Google Shape;3122;p90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3" name="Google Shape;3123;p90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4" name="Google Shape;3124;p90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5" name="Google Shape;3125;p90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6" name="Google Shape;3126;p90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7" name="Google Shape;3127;p90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8" name="Google Shape;3128;p90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9" name="Google Shape;3129;p90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0" name="Google Shape;3130;p90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1" name="Google Shape;3131;p90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2" name="Google Shape;3132;p90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3" name="Google Shape;3133;p90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4" name="Google Shape;3134;p90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5" name="Google Shape;3135;p90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6" name="Google Shape;3136;p90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7" name="Google Shape;3137;p90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8" name="Google Shape;3138;p90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9" name="Google Shape;3139;p90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0" name="Google Shape;3140;p90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1" name="Google Shape;3141;p90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2" name="Google Shape;3142;p90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3" name="Google Shape;3143;p90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4" name="Google Shape;3144;p90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5" name="Google Shape;3145;p90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6" name="Google Shape;3146;p90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7" name="Google Shape;3147;p90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8" name="Google Shape;3148;p90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9" name="Google Shape;3149;p90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0" name="Google Shape;3150;p90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1" name="Google Shape;3151;p90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2" name="Google Shape;3152;p90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3" name="Google Shape;3153;p90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4" name="Google Shape;3154;p90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5" name="Google Shape;3155;p90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6" name="Google Shape;3156;p90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7" name="Google Shape;3157;p90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8" name="Google Shape;3158;p90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9" name="Google Shape;3159;p90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0" name="Google Shape;3160;p90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1" name="Google Shape;3161;p90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2" name="Google Shape;3162;p90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3" name="Google Shape;3163;p90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4" name="Google Shape;3164;p90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5" name="Google Shape;3165;p90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6" name="Google Shape;3166;p90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7" name="Google Shape;3167;p90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8" name="Google Shape;3168;p90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9" name="Google Shape;3169;p90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0" name="Google Shape;3170;p90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1" name="Google Shape;3171;p90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2" name="Google Shape;3172;p90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3" name="Google Shape;3173;p90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4" name="Google Shape;3174;p90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5" name="Google Shape;3175;p90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6" name="Google Shape;3176;p90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7" name="Google Shape;3177;p90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8" name="Google Shape;3178;p90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9" name="Google Shape;3179;p90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0" name="Google Shape;3180;p90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1" name="Google Shape;3181;p90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2" name="Google Shape;3182;p90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3" name="Google Shape;3183;p90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4" name="Google Shape;3184;p90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5" name="Google Shape;3185;p90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6" name="Google Shape;3186;p90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7" name="Google Shape;3187;p90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8" name="Google Shape;3188;p90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9" name="Google Shape;3189;p90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0" name="Google Shape;3190;p90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1" name="Google Shape;3191;p90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2" name="Google Shape;3192;p90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3" name="Google Shape;3193;p90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4" name="Google Shape;3194;p90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5" name="Google Shape;3195;p90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6" name="Google Shape;3196;p90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7" name="Google Shape;3197;p90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8" name="Google Shape;3198;p90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9" name="Google Shape;3199;p90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0" name="Google Shape;3200;p90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1" name="Google Shape;3201;p90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2" name="Google Shape;3202;p90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3" name="Google Shape;3203;p90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4" name="Google Shape;3204;p90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5" name="Google Shape;3205;p90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6" name="Google Shape;3206;p90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7" name="Google Shape;3207;p90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8" name="Google Shape;3208;p90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9" name="Google Shape;3209;p90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0" name="Google Shape;3210;p90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1" name="Google Shape;3211;p90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2" name="Google Shape;3212;p90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3" name="Google Shape;3213;p90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4" name="Google Shape;3214;p90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5" name="Google Shape;3215;p90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6" name="Google Shape;3216;p90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7" name="Google Shape;3217;p90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8" name="Google Shape;3218;p90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9" name="Google Shape;3219;p90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0" name="Google Shape;3220;p90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1" name="Google Shape;3221;p90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2" name="Google Shape;3222;p90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3" name="Google Shape;3223;p90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4" name="Google Shape;3224;p90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5" name="Google Shape;3225;p90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6" name="Google Shape;3226;p90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7" name="Google Shape;3227;p90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8" name="Google Shape;3228;p90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9" name="Google Shape;3229;p90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0" name="Google Shape;3230;p90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1" name="Google Shape;3231;p90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2" name="Google Shape;3232;p90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3" name="Google Shape;3233;p90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4" name="Google Shape;3234;p90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5" name="Google Shape;3235;p90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6" name="Google Shape;3236;p90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7" name="Google Shape;3237;p90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8" name="Google Shape;3238;p90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9" name="Google Shape;3239;p90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0" name="Google Shape;3240;p90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1" name="Google Shape;3241;p90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2" name="Google Shape;3242;p90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3" name="Google Shape;3243;p90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4" name="Google Shape;3244;p90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5" name="Google Shape;3245;p90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6" name="Google Shape;3246;p90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7" name="Google Shape;3247;p90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8" name="Google Shape;3248;p90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9" name="Google Shape;3249;p90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0" name="Google Shape;3250;p90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1" name="Google Shape;3251;p90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2" name="Google Shape;3252;p90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3" name="Google Shape;3253;p90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4" name="Google Shape;3254;p90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5" name="Google Shape;3255;p90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6" name="Google Shape;3256;p90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7" name="Google Shape;3257;p90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8" name="Google Shape;3258;p90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9" name="Google Shape;3259;p90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0" name="Google Shape;3260;p90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1" name="Google Shape;3261;p90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2" name="Google Shape;3262;p90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3" name="Google Shape;3263;p90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4" name="Google Shape;3264;p90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5" name="Google Shape;3265;p90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6" name="Google Shape;3266;p90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7" name="Google Shape;3267;p90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8" name="Google Shape;3268;p90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9" name="Google Shape;3269;p90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0" name="Google Shape;3270;p90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1" name="Google Shape;3271;p90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2" name="Google Shape;3272;p90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3" name="Google Shape;3273;p90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74" name="Google Shape;3274;p9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7" name="Google Shape;7;p8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8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66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://creativecommons.org/licenses/by/4.0/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unsplash.com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pallari.com/dosis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campivisivi.net/titillium/" TargetMode="Externa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1"/>
          <p:cNvSpPr txBox="1">
            <a:spLocks noGrp="1"/>
          </p:cNvSpPr>
          <p:nvPr>
            <p:ph type="ctrTitle"/>
          </p:nvPr>
        </p:nvSpPr>
        <p:spPr>
          <a:xfrm>
            <a:off x="200525" y="247500"/>
            <a:ext cx="6378900" cy="28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2000" dirty="0"/>
              <a:t>Trabajo Práctico N°4</a:t>
            </a:r>
            <a:br>
              <a:rPr lang="en" sz="2000" dirty="0"/>
            </a:br>
            <a:r>
              <a:rPr lang="en" sz="3600" dirty="0"/>
              <a:t>Predicción de variabilidad genética a a partir de datos morfológicos en moluscos terrestres exóticos invasores</a:t>
            </a:r>
            <a:endParaRPr sz="3600" dirty="0"/>
          </a:p>
        </p:txBody>
      </p:sp>
      <p:sp>
        <p:nvSpPr>
          <p:cNvPr id="3837" name="Google Shape;3837;p1"/>
          <p:cNvSpPr txBox="1"/>
          <p:nvPr/>
        </p:nvSpPr>
        <p:spPr>
          <a:xfrm>
            <a:off x="139550" y="3320700"/>
            <a:ext cx="62310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Grupo 1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Digital House</a:t>
            </a:r>
            <a:endParaRPr sz="12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Curso Data Science,</a:t>
            </a:r>
            <a:r>
              <a:rPr lang="en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2022</a:t>
            </a:r>
            <a:endParaRPr sz="12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BODLOVICH,</a:t>
            </a:r>
            <a:r>
              <a:rPr lang="en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Daniel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LOMBARDI,</a:t>
            </a:r>
            <a:r>
              <a:rPr lang="en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Maela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SAIED,</a:t>
            </a:r>
            <a:r>
              <a:rPr lang="en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Marcelo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SERNIOTTI,</a:t>
            </a:r>
            <a:r>
              <a:rPr lang="en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Enzo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137d0a7d35e_0_8"/>
          <p:cNvSpPr txBox="1">
            <a:spLocks noGrp="1"/>
          </p:cNvSpPr>
          <p:nvPr>
            <p:ph type="title"/>
          </p:nvPr>
        </p:nvSpPr>
        <p:spPr>
          <a:xfrm>
            <a:off x="91531" y="28196"/>
            <a:ext cx="62700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MODELADO  ( scatter plot )</a:t>
            </a:r>
            <a:endParaRPr dirty="0"/>
          </a:p>
        </p:txBody>
      </p:sp>
      <p:sp>
        <p:nvSpPr>
          <p:cNvPr id="3872" name="Google Shape;3872;g137d0a7d35e_0_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873" name="Google Shape;3873;g137d0a7d35e_0_8"/>
          <p:cNvSpPr txBox="1"/>
          <p:nvPr/>
        </p:nvSpPr>
        <p:spPr>
          <a:xfrm>
            <a:off x="4996247" y="4796401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E83FFB-51C4-F69B-E092-9910362BF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5" y="328612"/>
            <a:ext cx="603885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74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137d0a7d35e_0_8"/>
          <p:cNvSpPr txBox="1">
            <a:spLocks noGrp="1"/>
          </p:cNvSpPr>
          <p:nvPr>
            <p:ph type="title"/>
          </p:nvPr>
        </p:nvSpPr>
        <p:spPr>
          <a:xfrm>
            <a:off x="91531" y="28196"/>
            <a:ext cx="62700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MODELADO  ( scatter plot )</a:t>
            </a:r>
            <a:endParaRPr dirty="0"/>
          </a:p>
        </p:txBody>
      </p:sp>
      <p:sp>
        <p:nvSpPr>
          <p:cNvPr id="3872" name="Google Shape;3872;g137d0a7d35e_0_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873" name="Google Shape;3873;g137d0a7d35e_0_8"/>
          <p:cNvSpPr txBox="1"/>
          <p:nvPr/>
        </p:nvSpPr>
        <p:spPr>
          <a:xfrm>
            <a:off x="4996247" y="4796401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DB6EF2-8AD0-86DC-ABD7-5ECDC3FB9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0" y="590550"/>
            <a:ext cx="5524500" cy="396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2CD5B8-03EB-F081-47D8-F875A1299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150" y="742950"/>
            <a:ext cx="55245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08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137d0a7d35e_0_8"/>
          <p:cNvSpPr txBox="1">
            <a:spLocks noGrp="1"/>
          </p:cNvSpPr>
          <p:nvPr>
            <p:ph type="title"/>
          </p:nvPr>
        </p:nvSpPr>
        <p:spPr>
          <a:xfrm>
            <a:off x="91531" y="28196"/>
            <a:ext cx="62700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MODELADO  ( scatter plot )</a:t>
            </a:r>
            <a:endParaRPr dirty="0"/>
          </a:p>
        </p:txBody>
      </p:sp>
      <p:sp>
        <p:nvSpPr>
          <p:cNvPr id="3872" name="Google Shape;3872;g137d0a7d35e_0_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873" name="Google Shape;3873;g137d0a7d35e_0_8"/>
          <p:cNvSpPr txBox="1"/>
          <p:nvPr/>
        </p:nvSpPr>
        <p:spPr>
          <a:xfrm>
            <a:off x="4996247" y="4796401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A703CB-A4D7-3B73-50A6-D164550C7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87" y="862012"/>
            <a:ext cx="782002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31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137d0a7d35e_0_8"/>
          <p:cNvSpPr txBox="1">
            <a:spLocks noGrp="1"/>
          </p:cNvSpPr>
          <p:nvPr>
            <p:ph type="title"/>
          </p:nvPr>
        </p:nvSpPr>
        <p:spPr>
          <a:xfrm>
            <a:off x="91531" y="28196"/>
            <a:ext cx="62700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MODELADO  ( scatter plot )</a:t>
            </a:r>
            <a:endParaRPr dirty="0"/>
          </a:p>
        </p:txBody>
      </p:sp>
      <p:sp>
        <p:nvSpPr>
          <p:cNvPr id="3872" name="Google Shape;3872;g137d0a7d35e_0_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873" name="Google Shape;3873;g137d0a7d35e_0_8"/>
          <p:cNvSpPr txBox="1"/>
          <p:nvPr/>
        </p:nvSpPr>
        <p:spPr>
          <a:xfrm>
            <a:off x="4996247" y="4796401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4435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137d0a7d35e_0_8"/>
          <p:cNvSpPr txBox="1">
            <a:spLocks noGrp="1"/>
          </p:cNvSpPr>
          <p:nvPr>
            <p:ph type="title"/>
          </p:nvPr>
        </p:nvSpPr>
        <p:spPr>
          <a:xfrm>
            <a:off x="91531" y="28196"/>
            <a:ext cx="62700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MODELADO  ( scatter plot )</a:t>
            </a:r>
            <a:endParaRPr dirty="0"/>
          </a:p>
        </p:txBody>
      </p:sp>
      <p:sp>
        <p:nvSpPr>
          <p:cNvPr id="3872" name="Google Shape;3872;g137d0a7d35e_0_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873" name="Google Shape;3873;g137d0a7d35e_0_8"/>
          <p:cNvSpPr txBox="1"/>
          <p:nvPr/>
        </p:nvSpPr>
        <p:spPr>
          <a:xfrm>
            <a:off x="4996247" y="4796401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0735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137d0a7d35e_0_8"/>
          <p:cNvSpPr txBox="1">
            <a:spLocks noGrp="1"/>
          </p:cNvSpPr>
          <p:nvPr>
            <p:ph type="title"/>
          </p:nvPr>
        </p:nvSpPr>
        <p:spPr>
          <a:xfrm>
            <a:off x="91531" y="28196"/>
            <a:ext cx="62700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MODELADO  ( scatter plot )</a:t>
            </a:r>
            <a:endParaRPr dirty="0"/>
          </a:p>
        </p:txBody>
      </p:sp>
      <p:sp>
        <p:nvSpPr>
          <p:cNvPr id="3872" name="Google Shape;3872;g137d0a7d35e_0_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3873" name="Google Shape;3873;g137d0a7d35e_0_8"/>
          <p:cNvSpPr txBox="1"/>
          <p:nvPr/>
        </p:nvSpPr>
        <p:spPr>
          <a:xfrm>
            <a:off x="4996247" y="4796401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2600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137d0a7d35e_0_8"/>
          <p:cNvSpPr txBox="1">
            <a:spLocks noGrp="1"/>
          </p:cNvSpPr>
          <p:nvPr>
            <p:ph type="title"/>
          </p:nvPr>
        </p:nvSpPr>
        <p:spPr>
          <a:xfrm>
            <a:off x="91531" y="28196"/>
            <a:ext cx="62700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MODELADO  ( scatter plot )</a:t>
            </a:r>
            <a:endParaRPr dirty="0"/>
          </a:p>
        </p:txBody>
      </p:sp>
      <p:sp>
        <p:nvSpPr>
          <p:cNvPr id="3872" name="Google Shape;3872;g137d0a7d35e_0_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873" name="Google Shape;3873;g137d0a7d35e_0_8"/>
          <p:cNvSpPr txBox="1"/>
          <p:nvPr/>
        </p:nvSpPr>
        <p:spPr>
          <a:xfrm>
            <a:off x="4996247" y="4796401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5129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137d0a7d35e_0_8"/>
          <p:cNvSpPr txBox="1">
            <a:spLocks noGrp="1"/>
          </p:cNvSpPr>
          <p:nvPr>
            <p:ph type="title"/>
          </p:nvPr>
        </p:nvSpPr>
        <p:spPr>
          <a:xfrm>
            <a:off x="91531" y="28196"/>
            <a:ext cx="62700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MODELADO</a:t>
            </a:r>
            <a:endParaRPr/>
          </a:p>
        </p:txBody>
      </p:sp>
      <p:sp>
        <p:nvSpPr>
          <p:cNvPr id="3872" name="Google Shape;3872;g137d0a7d35e_0_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873" name="Google Shape;3873;g137d0a7d35e_0_8"/>
          <p:cNvSpPr txBox="1"/>
          <p:nvPr/>
        </p:nvSpPr>
        <p:spPr>
          <a:xfrm>
            <a:off x="4996247" y="4796401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74" name="Google Shape;3874;g137d0a7d35e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6650" y="68650"/>
            <a:ext cx="2464702" cy="1551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5" name="Google Shape;3875;g137d0a7d35e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3036" y="1674454"/>
            <a:ext cx="2511931" cy="1551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6" name="Google Shape;3876;g137d0a7d35e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3025" y="3350681"/>
            <a:ext cx="2667050" cy="1551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7" name="Google Shape;3877;g137d0a7d35e_0_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923996"/>
            <a:ext cx="4462955" cy="36438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0966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2" name="Google Shape;388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377" y="782500"/>
            <a:ext cx="3118045" cy="167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883" name="Google Shape;3883;p5"/>
          <p:cNvSpPr txBox="1">
            <a:spLocks noGrp="1"/>
          </p:cNvSpPr>
          <p:nvPr>
            <p:ph type="title"/>
          </p:nvPr>
        </p:nvSpPr>
        <p:spPr>
          <a:xfrm>
            <a:off x="91531" y="28196"/>
            <a:ext cx="6270050" cy="743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MODELADO</a:t>
            </a:r>
            <a:endParaRPr/>
          </a:p>
        </p:txBody>
      </p:sp>
      <p:sp>
        <p:nvSpPr>
          <p:cNvPr id="3884" name="Google Shape;3884;p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885" name="Google Shape;3885;p5"/>
          <p:cNvSpPr/>
          <p:nvPr/>
        </p:nvSpPr>
        <p:spPr>
          <a:xfrm>
            <a:off x="425120" y="782499"/>
            <a:ext cx="3007800" cy="1760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99AB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Modelo de Regresión Logística: </a:t>
            </a:r>
            <a:r>
              <a:rPr lang="en" sz="1800"/>
              <a:t>optimización de capacidad instalada</a:t>
            </a:r>
            <a:endParaRPr/>
          </a:p>
        </p:txBody>
      </p:sp>
      <p:sp>
        <p:nvSpPr>
          <p:cNvPr id="3886" name="Google Shape;3886;p5"/>
          <p:cNvSpPr/>
          <p:nvPr/>
        </p:nvSpPr>
        <p:spPr>
          <a:xfrm>
            <a:off x="3814786" y="1032926"/>
            <a:ext cx="1048800" cy="11886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25400" cap="flat" cmpd="sng">
            <a:solidFill>
              <a:srgbClr val="99AB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7" name="Google Shape;3887;p5"/>
          <p:cNvSpPr txBox="1"/>
          <p:nvPr/>
        </p:nvSpPr>
        <p:spPr>
          <a:xfrm>
            <a:off x="5183797" y="4720201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8" name="Google Shape;3888;p5"/>
          <p:cNvSpPr txBox="1"/>
          <p:nvPr/>
        </p:nvSpPr>
        <p:spPr>
          <a:xfrm>
            <a:off x="5164625" y="471025"/>
            <a:ext cx="23760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0" u="none" strike="noStrike" cap="none">
                <a:solidFill>
                  <a:schemeClr val="accent6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Evaluación del Modelo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i="0" u="none" strike="noStrike" cap="none">
                <a:solidFill>
                  <a:schemeClr val="accent6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(ROC AUC)</a:t>
            </a:r>
            <a:endParaRPr sz="1000" b="1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889" name="Google Shape;3889;p5"/>
          <p:cNvGraphicFramePr/>
          <p:nvPr/>
        </p:nvGraphicFramePr>
        <p:xfrm>
          <a:off x="1490124" y="2594940"/>
          <a:ext cx="5490500" cy="2111760"/>
        </p:xfrm>
        <a:graphic>
          <a:graphicData uri="http://schemas.openxmlformats.org/drawingml/2006/table">
            <a:tbl>
              <a:tblPr firstRow="1" bandRow="1">
                <a:noFill/>
                <a:tableStyleId>{4266D6B0-B201-490D-BE16-2CC478B855F3}</a:tableStyleId>
              </a:tblPr>
              <a:tblGrid>
                <a:gridCol w="155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2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2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83100" marR="83100" marT="41550" marB="415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83100" marR="83100" marT="41550" marB="415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strike="noStrike" cap="none"/>
                        <a:t>PREDICCION</a:t>
                      </a:r>
                      <a:endParaRPr/>
                    </a:p>
                  </a:txBody>
                  <a:tcPr marL="94225" marR="94225" marT="47125" marB="471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83100" marR="83100" marT="41550" marB="415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83100" marR="83100" marT="41550" marB="415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strike="noStrike" cap="none"/>
                        <a:t>NEGATIVO</a:t>
                      </a:r>
                      <a:endParaRPr/>
                    </a:p>
                  </a:txBody>
                  <a:tcPr marL="83100" marR="83100" marT="41550" marB="415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strike="noStrike" cap="none"/>
                        <a:t>POSITIVO</a:t>
                      </a:r>
                      <a:endParaRPr/>
                    </a:p>
                  </a:txBody>
                  <a:tcPr marL="83100" marR="83100" marT="41550" marB="415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8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strike="noStrike" cap="none"/>
                        <a:t>OBSERVACION</a:t>
                      </a:r>
                      <a:endParaRPr/>
                    </a:p>
                  </a:txBody>
                  <a:tcPr marL="94225" marR="94225" marT="47125" marB="471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strike="noStrike" cap="none"/>
                        <a:t>NEGATIVO</a:t>
                      </a:r>
                      <a:endParaRPr/>
                    </a:p>
                  </a:txBody>
                  <a:tcPr marL="83100" marR="83100" marT="41550" marB="41550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/>
                        <a:t>70.</a:t>
                      </a:r>
                      <a:r>
                        <a:rPr lang="en" sz="1200"/>
                        <a:t>36</a:t>
                      </a:r>
                      <a:r>
                        <a:rPr lang="en" sz="1200" u="none" strike="noStrike" cap="none"/>
                        <a:t>%</a:t>
                      </a:r>
                      <a:endParaRPr/>
                    </a:p>
                  </a:txBody>
                  <a:tcPr marL="83100" marR="83100" marT="41550" marB="415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highlight>
                            <a:srgbClr val="FFFF00"/>
                          </a:highlight>
                        </a:rPr>
                        <a:t>3.</a:t>
                      </a:r>
                      <a:r>
                        <a:rPr lang="en" sz="1200">
                          <a:highlight>
                            <a:srgbClr val="FFFF00"/>
                          </a:highlight>
                        </a:rPr>
                        <a:t>11</a:t>
                      </a:r>
                      <a:r>
                        <a:rPr lang="en" sz="1200" u="none" strike="noStrike" cap="none">
                          <a:highlight>
                            <a:srgbClr val="FFFF00"/>
                          </a:highlight>
                        </a:rPr>
                        <a:t>%</a:t>
                      </a:r>
                      <a:endParaRPr/>
                    </a:p>
                  </a:txBody>
                  <a:tcPr marL="83100" marR="83100" marT="41550" marB="415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8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strike="noStrike" cap="none"/>
                        <a:t>POSITIVO</a:t>
                      </a:r>
                      <a:endParaRPr/>
                    </a:p>
                  </a:txBody>
                  <a:tcPr marL="83100" marR="83100" marT="41550" marB="41550" anchor="ctr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/>
                        <a:t>9.</a:t>
                      </a:r>
                      <a:r>
                        <a:rPr lang="en" sz="1200"/>
                        <a:t>51</a:t>
                      </a:r>
                      <a:r>
                        <a:rPr lang="en" sz="1200" u="none" strike="noStrike" cap="none"/>
                        <a:t>%</a:t>
                      </a:r>
                      <a:endParaRPr/>
                    </a:p>
                  </a:txBody>
                  <a:tcPr marL="83100" marR="83100" marT="41550" marB="41550" anchor="ctr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/>
                        <a:t>17.</a:t>
                      </a:r>
                      <a:r>
                        <a:rPr lang="en" sz="1200"/>
                        <a:t>02</a:t>
                      </a:r>
                      <a:r>
                        <a:rPr lang="en" sz="1200" u="none" strike="noStrike" cap="none"/>
                        <a:t>%</a:t>
                      </a:r>
                      <a:endParaRPr/>
                    </a:p>
                  </a:txBody>
                  <a:tcPr marL="83100" marR="83100" marT="41550" marB="41550" anchor="ctr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0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INDICADORES</a:t>
                      </a:r>
                      <a:endParaRPr/>
                    </a:p>
                  </a:txBody>
                  <a:tcPr marL="94225" marR="94225" marT="47125" marB="471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i="0" u="none" strike="noStrike" cap="none"/>
                        <a:t>EXACTITUD (% predicciones correctas):</a:t>
                      </a:r>
                      <a:endParaRPr/>
                    </a:p>
                  </a:txBody>
                  <a:tcPr marL="94225" marR="94225" marT="47125" marB="471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 u="none" strike="noStrike" cap="none"/>
                        <a:t>87.</a:t>
                      </a:r>
                      <a:r>
                        <a:rPr lang="en" sz="1200"/>
                        <a:t>38</a:t>
                      </a:r>
                      <a:r>
                        <a:rPr lang="en" sz="1200" i="0" u="none" strike="noStrike" cap="none"/>
                        <a:t>%</a:t>
                      </a:r>
                      <a:endParaRPr/>
                    </a:p>
                  </a:txBody>
                  <a:tcPr marL="83100" marR="83100" marT="41550" marB="41550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12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ESPECIFICIDAD (% de aciertos observaciones negativas reales):</a:t>
                      </a:r>
                      <a:endParaRPr sz="1200"/>
                    </a:p>
                  </a:txBody>
                  <a:tcPr marL="94225" marR="94225" marT="47125" marB="47125" anchor="ctr"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/>
                        <a:t>95.77%</a:t>
                      </a:r>
                      <a:endParaRPr sz="1100"/>
                    </a:p>
                  </a:txBody>
                  <a:tcPr marL="83100" marR="83100" marT="41550" marB="4155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p6"/>
          <p:cNvSpPr txBox="1">
            <a:spLocks noGrp="1"/>
          </p:cNvSpPr>
          <p:nvPr>
            <p:ph type="title"/>
          </p:nvPr>
        </p:nvSpPr>
        <p:spPr>
          <a:xfrm>
            <a:off x="0" y="-55441"/>
            <a:ext cx="8639503" cy="86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Features con Mayor preponderancia</a:t>
            </a:r>
            <a:endParaRPr/>
          </a:p>
        </p:txBody>
      </p:sp>
      <p:sp>
        <p:nvSpPr>
          <p:cNvPr id="3895" name="Google Shape;3895;p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896" name="Google Shape;3896;p6"/>
          <p:cNvSpPr txBox="1"/>
          <p:nvPr/>
        </p:nvSpPr>
        <p:spPr>
          <a:xfrm>
            <a:off x="5314419" y="4767218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97" name="Google Shape;3897;p6"/>
          <p:cNvGrpSpPr/>
          <p:nvPr/>
        </p:nvGrpSpPr>
        <p:grpSpPr>
          <a:xfrm>
            <a:off x="640009" y="836398"/>
            <a:ext cx="6457170" cy="3960242"/>
            <a:chOff x="640010" y="0"/>
            <a:chExt cx="6457170" cy="3960242"/>
          </a:xfrm>
        </p:grpSpPr>
        <p:sp>
          <p:nvSpPr>
            <p:cNvPr id="3898" name="Google Shape;3898;p6"/>
            <p:cNvSpPr/>
            <p:nvPr/>
          </p:nvSpPr>
          <p:spPr>
            <a:xfrm>
              <a:off x="1521366" y="1984705"/>
              <a:ext cx="1450209" cy="174270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60000" y="0"/>
                  </a:lnTo>
                  <a:lnTo>
                    <a:pt x="6000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A7BA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6"/>
            <p:cNvSpPr txBox="1"/>
            <p:nvPr/>
          </p:nvSpPr>
          <p:spPr>
            <a:xfrm>
              <a:off x="2189791" y="2799378"/>
              <a:ext cx="113359" cy="1133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0" name="Google Shape;3900;p6"/>
            <p:cNvSpPr/>
            <p:nvPr/>
          </p:nvSpPr>
          <p:spPr>
            <a:xfrm>
              <a:off x="1521366" y="1984705"/>
              <a:ext cx="1450209" cy="116062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60000" y="0"/>
                  </a:lnTo>
                  <a:lnTo>
                    <a:pt x="6000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A7BA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6"/>
            <p:cNvSpPr txBox="1"/>
            <p:nvPr/>
          </p:nvSpPr>
          <p:spPr>
            <a:xfrm>
              <a:off x="2200034" y="2518582"/>
              <a:ext cx="92873" cy="928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2" name="Google Shape;3902;p6"/>
            <p:cNvSpPr/>
            <p:nvPr/>
          </p:nvSpPr>
          <p:spPr>
            <a:xfrm>
              <a:off x="1521366" y="1984705"/>
              <a:ext cx="1450209" cy="57854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60000" y="0"/>
                  </a:lnTo>
                  <a:lnTo>
                    <a:pt x="6000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A7BA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6"/>
            <p:cNvSpPr txBox="1"/>
            <p:nvPr/>
          </p:nvSpPr>
          <p:spPr>
            <a:xfrm>
              <a:off x="2207437" y="2234946"/>
              <a:ext cx="78067" cy="780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4" name="Google Shape;3904;p6"/>
            <p:cNvSpPr/>
            <p:nvPr/>
          </p:nvSpPr>
          <p:spPr>
            <a:xfrm>
              <a:off x="1521366" y="1933346"/>
              <a:ext cx="1450209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7399"/>
                  </a:moveTo>
                  <a:lnTo>
                    <a:pt x="60000" y="67399"/>
                  </a:lnTo>
                  <a:lnTo>
                    <a:pt x="60000" y="60000"/>
                  </a:lnTo>
                  <a:lnTo>
                    <a:pt x="120000" y="60000"/>
                  </a:lnTo>
                </a:path>
              </a:pathLst>
            </a:custGeom>
            <a:noFill/>
            <a:ln w="25400" cap="flat" cmpd="sng">
              <a:solidFill>
                <a:srgbClr val="A7BA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6"/>
            <p:cNvSpPr txBox="1"/>
            <p:nvPr/>
          </p:nvSpPr>
          <p:spPr>
            <a:xfrm>
              <a:off x="2210215" y="1942811"/>
              <a:ext cx="72511" cy="72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6" name="Google Shape;3906;p6"/>
            <p:cNvSpPr/>
            <p:nvPr/>
          </p:nvSpPr>
          <p:spPr>
            <a:xfrm>
              <a:off x="1521366" y="1399097"/>
              <a:ext cx="1450209" cy="58560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60000" y="120000"/>
                  </a:lnTo>
                  <a:lnTo>
                    <a:pt x="60000" y="0"/>
                  </a:lnTo>
                  <a:lnTo>
                    <a:pt x="120000" y="0"/>
                  </a:lnTo>
                </a:path>
              </a:pathLst>
            </a:custGeom>
            <a:noFill/>
            <a:ln w="25400" cap="flat" cmpd="sng">
              <a:solidFill>
                <a:srgbClr val="A7BA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6"/>
            <p:cNvSpPr txBox="1"/>
            <p:nvPr/>
          </p:nvSpPr>
          <p:spPr>
            <a:xfrm>
              <a:off x="2207371" y="1652801"/>
              <a:ext cx="78199" cy="781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endPara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8" name="Google Shape;3908;p6"/>
            <p:cNvSpPr/>
            <p:nvPr/>
          </p:nvSpPr>
          <p:spPr>
            <a:xfrm>
              <a:off x="1521366" y="817018"/>
              <a:ext cx="1450209" cy="116768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60000" y="120000"/>
                  </a:lnTo>
                  <a:lnTo>
                    <a:pt x="60000" y="0"/>
                  </a:lnTo>
                  <a:lnTo>
                    <a:pt x="120000" y="0"/>
                  </a:lnTo>
                </a:path>
              </a:pathLst>
            </a:custGeom>
            <a:noFill/>
            <a:ln w="25400" cap="flat" cmpd="sng">
              <a:solidFill>
                <a:srgbClr val="A7BA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6"/>
            <p:cNvSpPr txBox="1"/>
            <p:nvPr/>
          </p:nvSpPr>
          <p:spPr>
            <a:xfrm>
              <a:off x="2199924" y="1354314"/>
              <a:ext cx="93094" cy="930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0" name="Google Shape;3910;p6"/>
            <p:cNvSpPr/>
            <p:nvPr/>
          </p:nvSpPr>
          <p:spPr>
            <a:xfrm>
              <a:off x="1521366" y="232831"/>
              <a:ext cx="1450209" cy="175187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60000" y="120000"/>
                  </a:lnTo>
                  <a:lnTo>
                    <a:pt x="60000" y="0"/>
                  </a:lnTo>
                  <a:lnTo>
                    <a:pt x="120000" y="0"/>
                  </a:lnTo>
                </a:path>
              </a:pathLst>
            </a:custGeom>
            <a:noFill/>
            <a:ln w="25400" cap="flat" cmpd="sng">
              <a:solidFill>
                <a:srgbClr val="A7BA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6"/>
            <p:cNvSpPr txBox="1"/>
            <p:nvPr/>
          </p:nvSpPr>
          <p:spPr>
            <a:xfrm>
              <a:off x="2189615" y="1051912"/>
              <a:ext cx="113712" cy="113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2" name="Google Shape;3912;p6"/>
            <p:cNvSpPr/>
            <p:nvPr/>
          </p:nvSpPr>
          <p:spPr>
            <a:xfrm>
              <a:off x="640010" y="1785422"/>
              <a:ext cx="1364147" cy="398565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6"/>
            <p:cNvSpPr txBox="1"/>
            <p:nvPr/>
          </p:nvSpPr>
          <p:spPr>
            <a:xfrm>
              <a:off x="640010" y="1785422"/>
              <a:ext cx="1364147" cy="398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Modelo</a:t>
              </a:r>
              <a:endParaRPr/>
            </a:p>
          </p:txBody>
        </p:sp>
        <p:sp>
          <p:nvSpPr>
            <p:cNvPr id="3914" name="Google Shape;3914;p6"/>
            <p:cNvSpPr/>
            <p:nvPr/>
          </p:nvSpPr>
          <p:spPr>
            <a:xfrm>
              <a:off x="2971575" y="0"/>
              <a:ext cx="4125163" cy="465662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6"/>
            <p:cNvSpPr txBox="1"/>
            <p:nvPr/>
          </p:nvSpPr>
          <p:spPr>
            <a:xfrm>
              <a:off x="2971575" y="0"/>
              <a:ext cx="4125163" cy="465662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Neu</a:t>
              </a:r>
              <a:r>
                <a:rPr lang="en" sz="2000">
                  <a:solidFill>
                    <a:schemeClr val="accent6"/>
                  </a:solidFill>
                </a:rPr>
                <a:t>m</a:t>
              </a:r>
              <a:r>
                <a:rPr lang="en" sz="20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onía</a:t>
              </a:r>
              <a:endParaRPr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6" name="Google Shape;3916;p6"/>
            <p:cNvSpPr/>
            <p:nvPr/>
          </p:nvSpPr>
          <p:spPr>
            <a:xfrm>
              <a:off x="2971575" y="584187"/>
              <a:ext cx="4125163" cy="465662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6"/>
            <p:cNvSpPr txBox="1"/>
            <p:nvPr/>
          </p:nvSpPr>
          <p:spPr>
            <a:xfrm>
              <a:off x="2971575" y="584187"/>
              <a:ext cx="4125163" cy="465662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>
                  <a:solidFill>
                    <a:schemeClr val="accent6"/>
                  </a:solidFill>
                </a:rPr>
                <a:t>Embarazo</a:t>
              </a:r>
              <a:endParaRPr/>
            </a:p>
          </p:txBody>
        </p:sp>
        <p:sp>
          <p:nvSpPr>
            <p:cNvPr id="3918" name="Google Shape;3918;p6"/>
            <p:cNvSpPr/>
            <p:nvPr/>
          </p:nvSpPr>
          <p:spPr>
            <a:xfrm>
              <a:off x="2971575" y="1166265"/>
              <a:ext cx="4125605" cy="465662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6"/>
            <p:cNvSpPr txBox="1"/>
            <p:nvPr/>
          </p:nvSpPr>
          <p:spPr>
            <a:xfrm>
              <a:off x="2971575" y="1166265"/>
              <a:ext cx="4125605" cy="465662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Insuficiencia </a:t>
              </a:r>
              <a:r>
                <a:rPr lang="en" sz="2000">
                  <a:solidFill>
                    <a:schemeClr val="accent6"/>
                  </a:solidFill>
                </a:rPr>
                <a:t>r</a:t>
              </a:r>
              <a:r>
                <a:rPr lang="en" sz="20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enal</a:t>
              </a:r>
              <a:endParaRPr/>
            </a:p>
          </p:txBody>
        </p:sp>
        <p:sp>
          <p:nvSpPr>
            <p:cNvPr id="3920" name="Google Shape;3920;p6"/>
            <p:cNvSpPr/>
            <p:nvPr/>
          </p:nvSpPr>
          <p:spPr>
            <a:xfrm>
              <a:off x="2971575" y="1746235"/>
              <a:ext cx="4125163" cy="465662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6"/>
            <p:cNvSpPr txBox="1"/>
            <p:nvPr/>
          </p:nvSpPr>
          <p:spPr>
            <a:xfrm>
              <a:off x="2971575" y="1746235"/>
              <a:ext cx="4125163" cy="465662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>
                  <a:solidFill>
                    <a:schemeClr val="accent6"/>
                  </a:solidFill>
                </a:rPr>
                <a:t>Inmunosupresión</a:t>
              </a:r>
              <a:endParaRPr/>
            </a:p>
          </p:txBody>
        </p:sp>
        <p:sp>
          <p:nvSpPr>
            <p:cNvPr id="3922" name="Google Shape;3922;p6"/>
            <p:cNvSpPr/>
            <p:nvPr/>
          </p:nvSpPr>
          <p:spPr>
            <a:xfrm>
              <a:off x="2971575" y="2330423"/>
              <a:ext cx="4125163" cy="465662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6"/>
            <p:cNvSpPr txBox="1"/>
            <p:nvPr/>
          </p:nvSpPr>
          <p:spPr>
            <a:xfrm>
              <a:off x="2971575" y="2330423"/>
              <a:ext cx="4125163" cy="465662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>
                  <a:solidFill>
                    <a:schemeClr val="accent6"/>
                  </a:solidFill>
                </a:rPr>
                <a:t>Covid</a:t>
              </a:r>
              <a:endParaRPr/>
            </a:p>
          </p:txBody>
        </p:sp>
        <p:sp>
          <p:nvSpPr>
            <p:cNvPr id="3924" name="Google Shape;3924;p6"/>
            <p:cNvSpPr/>
            <p:nvPr/>
          </p:nvSpPr>
          <p:spPr>
            <a:xfrm>
              <a:off x="2971575" y="2912501"/>
              <a:ext cx="4125163" cy="465662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6"/>
            <p:cNvSpPr txBox="1"/>
            <p:nvPr/>
          </p:nvSpPr>
          <p:spPr>
            <a:xfrm>
              <a:off x="2971575" y="2912501"/>
              <a:ext cx="4125163" cy="465662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>
                  <a:solidFill>
                    <a:schemeClr val="accent6"/>
                  </a:solidFill>
                </a:rPr>
                <a:t>Edad mayor a 80 años</a:t>
              </a:r>
              <a:endParaRPr/>
            </a:p>
          </p:txBody>
        </p:sp>
        <p:sp>
          <p:nvSpPr>
            <p:cNvPr id="3926" name="Google Shape;3926;p6"/>
            <p:cNvSpPr/>
            <p:nvPr/>
          </p:nvSpPr>
          <p:spPr>
            <a:xfrm>
              <a:off x="2971575" y="3494580"/>
              <a:ext cx="4125163" cy="465662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6"/>
            <p:cNvSpPr txBox="1"/>
            <p:nvPr/>
          </p:nvSpPr>
          <p:spPr>
            <a:xfrm>
              <a:off x="2971575" y="3494580"/>
              <a:ext cx="4125163" cy="465662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>
                  <a:solidFill>
                    <a:schemeClr val="accent6"/>
                  </a:solidFill>
                </a:rPr>
                <a:t>Edad de 10 a 70 años</a:t>
              </a:r>
              <a:endParaRPr/>
            </a:p>
          </p:txBody>
        </p:sp>
      </p:grp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2" name="Google Shape;3842;p2"/>
          <p:cNvSpPr txBox="1">
            <a:spLocks noGrp="1"/>
          </p:cNvSpPr>
          <p:nvPr>
            <p:ph type="subTitle" idx="4294967295"/>
          </p:nvPr>
        </p:nvSpPr>
        <p:spPr>
          <a:xfrm>
            <a:off x="3200400" y="0"/>
            <a:ext cx="2722500" cy="30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AGENDA</a:t>
            </a:r>
            <a:endParaRPr sz="2800" dirty="0"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  <a:p>
            <a:pPr marL="457200" marR="0" lvl="0" indent="-336550" algn="l" rtl="0">
              <a:lnSpc>
                <a:spcPct val="108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tillium Web ExtraLight"/>
              <a:buChar char="●"/>
            </a:pPr>
            <a:r>
              <a:rPr lang="en" sz="2800" dirty="0">
                <a:latin typeface="Titillium Web ExtraLight"/>
                <a:sym typeface="Titillium Web ExtraLight"/>
              </a:rPr>
              <a:t>Objetivo</a:t>
            </a:r>
          </a:p>
          <a:p>
            <a:pPr marL="457200" marR="0" lvl="0" indent="-3365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tillium Web ExtraLight"/>
              <a:buChar char="●"/>
            </a:pPr>
            <a:r>
              <a:rPr lang="en" sz="2800" dirty="0"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Introducción</a:t>
            </a:r>
            <a:endParaRPr dirty="0"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  <a:p>
            <a:pPr marL="457200" marR="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tillium Web ExtraLight"/>
              <a:buChar char="●"/>
            </a:pPr>
            <a:r>
              <a:rPr lang="en" sz="2800" i="0" u="none" strike="noStrike" cap="none" dirty="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Model</a:t>
            </a:r>
            <a:r>
              <a:rPr lang="en" sz="2800" dirty="0"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ado</a:t>
            </a:r>
            <a:endParaRPr dirty="0"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  <a:p>
            <a:pPr marL="457200" marR="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tillium Web ExtraLight"/>
              <a:buChar char="●"/>
            </a:pPr>
            <a:r>
              <a:rPr lang="en" sz="2800" i="0" u="none" strike="noStrike" cap="none" dirty="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Conclusiones </a:t>
            </a:r>
            <a:endParaRPr sz="2800" i="0" u="none" strike="noStrike" cap="none" dirty="0">
              <a:solidFill>
                <a:schemeClr val="dk1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</p:txBody>
      </p:sp>
      <p:sp>
        <p:nvSpPr>
          <p:cNvPr id="3843" name="Google Shape;3843;p2"/>
          <p:cNvSpPr txBox="1">
            <a:spLocks noGrp="1"/>
          </p:cNvSpPr>
          <p:nvPr>
            <p:ph type="sldNum" idx="12"/>
          </p:nvPr>
        </p:nvSpPr>
        <p:spPr>
          <a:xfrm>
            <a:off x="91531" y="46571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844" name="Google Shape;3844;p2"/>
          <p:cNvSpPr txBox="1"/>
          <p:nvPr/>
        </p:nvSpPr>
        <p:spPr>
          <a:xfrm>
            <a:off x="5285809" y="4783265"/>
            <a:ext cx="2722575" cy="202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Curso Data Science -Digital House 2022</a:t>
            </a:r>
            <a:endParaRPr/>
          </a:p>
        </p:txBody>
      </p:sp>
      <p:pic>
        <p:nvPicPr>
          <p:cNvPr id="3845" name="Google Shape;3845;p2"/>
          <p:cNvPicPr preferRelativeResize="0"/>
          <p:nvPr/>
        </p:nvPicPr>
        <p:blipFill rotWithShape="1">
          <a:blip r:embed="rId3">
            <a:alphaModFix/>
          </a:blip>
          <a:srcRect l="21977" r="15991"/>
          <a:stretch/>
        </p:blipFill>
        <p:spPr>
          <a:xfrm>
            <a:off x="0" y="0"/>
            <a:ext cx="31905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" name="Google Shape;3932;g137d0a7d35e_1_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933" name="Google Shape;3933;g137d0a7d35e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631" y="152400"/>
            <a:ext cx="594790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8" name="Google Shape;3938;g12028b7e86b_1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377" y="782500"/>
            <a:ext cx="3118045" cy="167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939" name="Google Shape;3939;g12028b7e86b_1_6"/>
          <p:cNvSpPr txBox="1">
            <a:spLocks noGrp="1"/>
          </p:cNvSpPr>
          <p:nvPr>
            <p:ph type="title"/>
          </p:nvPr>
        </p:nvSpPr>
        <p:spPr>
          <a:xfrm>
            <a:off x="91531" y="28196"/>
            <a:ext cx="62700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MODELADO</a:t>
            </a:r>
            <a:endParaRPr/>
          </a:p>
        </p:txBody>
      </p:sp>
      <p:sp>
        <p:nvSpPr>
          <p:cNvPr id="3940" name="Google Shape;3940;g12028b7e86b_1_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941" name="Google Shape;3941;g12028b7e86b_1_6"/>
          <p:cNvSpPr/>
          <p:nvPr/>
        </p:nvSpPr>
        <p:spPr>
          <a:xfrm>
            <a:off x="425120" y="782499"/>
            <a:ext cx="3007800" cy="1760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99AB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Modelo alternativo de Regresión </a:t>
            </a:r>
            <a:r>
              <a:rPr lang="en" sz="1800" b="1"/>
              <a:t>L</a:t>
            </a:r>
            <a:r>
              <a:rPr lang="en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ogística: </a:t>
            </a:r>
            <a:r>
              <a:rPr lang="en" sz="1800"/>
              <a:t>optimización de capacidad instalada</a:t>
            </a:r>
            <a:endParaRPr/>
          </a:p>
        </p:txBody>
      </p:sp>
      <p:sp>
        <p:nvSpPr>
          <p:cNvPr id="3942" name="Google Shape;3942;g12028b7e86b_1_6"/>
          <p:cNvSpPr/>
          <p:nvPr/>
        </p:nvSpPr>
        <p:spPr>
          <a:xfrm>
            <a:off x="3814786" y="1032926"/>
            <a:ext cx="1048800" cy="11886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25400" cap="flat" cmpd="sng">
            <a:solidFill>
              <a:srgbClr val="99AB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3" name="Google Shape;3943;g12028b7e86b_1_6"/>
          <p:cNvSpPr txBox="1"/>
          <p:nvPr/>
        </p:nvSpPr>
        <p:spPr>
          <a:xfrm>
            <a:off x="5183797" y="4720201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4" name="Google Shape;3944;g12028b7e86b_1_6"/>
          <p:cNvSpPr txBox="1"/>
          <p:nvPr/>
        </p:nvSpPr>
        <p:spPr>
          <a:xfrm>
            <a:off x="5164625" y="471025"/>
            <a:ext cx="23760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0" u="none" strike="noStrike" cap="none">
                <a:solidFill>
                  <a:schemeClr val="accent6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Evaluación del Modelo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i="0" u="none" strike="noStrike" cap="none">
                <a:solidFill>
                  <a:schemeClr val="accent6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(ROC AUC)</a:t>
            </a:r>
            <a:endParaRPr sz="1000" b="1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945" name="Google Shape;3945;g12028b7e86b_1_6"/>
          <p:cNvGraphicFramePr/>
          <p:nvPr/>
        </p:nvGraphicFramePr>
        <p:xfrm>
          <a:off x="1490124" y="259494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{4266D6B0-B201-490D-BE16-2CC478B855F3}</a:tableStyleId>
              </a:tblPr>
              <a:tblGrid>
                <a:gridCol w="155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2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2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83100" marR="83100" marT="41550" marB="415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83100" marR="83100" marT="41550" marB="415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strike="noStrike" cap="none"/>
                        <a:t>PREDICCION</a:t>
                      </a:r>
                      <a:endParaRPr/>
                    </a:p>
                  </a:txBody>
                  <a:tcPr marL="94225" marR="94225" marT="47125" marB="471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83100" marR="83100" marT="41550" marB="415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83100" marR="83100" marT="41550" marB="415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strike="noStrike" cap="none"/>
                        <a:t>NEGATIVO</a:t>
                      </a:r>
                      <a:endParaRPr/>
                    </a:p>
                  </a:txBody>
                  <a:tcPr marL="83100" marR="83100" marT="41550" marB="415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strike="noStrike" cap="none"/>
                        <a:t>POSITIVO</a:t>
                      </a:r>
                      <a:endParaRPr/>
                    </a:p>
                  </a:txBody>
                  <a:tcPr marL="83100" marR="83100" marT="41550" marB="415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8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strike="noStrike" cap="none"/>
                        <a:t>OBSERVACION</a:t>
                      </a:r>
                      <a:endParaRPr/>
                    </a:p>
                  </a:txBody>
                  <a:tcPr marL="94225" marR="94225" marT="47125" marB="471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strike="noStrike" cap="none"/>
                        <a:t>NEGATIVO</a:t>
                      </a:r>
                      <a:endParaRPr/>
                    </a:p>
                  </a:txBody>
                  <a:tcPr marL="83100" marR="83100" marT="41550" marB="41550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65</a:t>
                      </a:r>
                      <a:r>
                        <a:rPr lang="en" sz="1200" u="none" strike="noStrike" cap="none"/>
                        <a:t>.</a:t>
                      </a:r>
                      <a:r>
                        <a:rPr lang="en" sz="1200"/>
                        <a:t>21</a:t>
                      </a:r>
                      <a:r>
                        <a:rPr lang="en" sz="1200" u="none" strike="noStrike" cap="none"/>
                        <a:t>%</a:t>
                      </a:r>
                      <a:endParaRPr/>
                    </a:p>
                  </a:txBody>
                  <a:tcPr marL="83100" marR="83100" marT="41550" marB="415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FF00"/>
                          </a:highlight>
                        </a:rPr>
                        <a:t>8</a:t>
                      </a:r>
                      <a:r>
                        <a:rPr lang="en" sz="1200" u="none" strike="noStrike" cap="none">
                          <a:highlight>
                            <a:srgbClr val="FFFF00"/>
                          </a:highlight>
                        </a:rPr>
                        <a:t>.</a:t>
                      </a:r>
                      <a:r>
                        <a:rPr lang="en" sz="1200">
                          <a:highlight>
                            <a:srgbClr val="FFFF00"/>
                          </a:highlight>
                        </a:rPr>
                        <a:t>25</a:t>
                      </a:r>
                      <a:r>
                        <a:rPr lang="en" sz="1200" u="none" strike="noStrike" cap="none">
                          <a:highlight>
                            <a:srgbClr val="FFFF00"/>
                          </a:highlight>
                        </a:rPr>
                        <a:t>%</a:t>
                      </a:r>
                      <a:endParaRPr/>
                    </a:p>
                  </a:txBody>
                  <a:tcPr marL="83100" marR="83100" marT="41550" marB="415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8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strike="noStrike" cap="none"/>
                        <a:t>POSITIVO</a:t>
                      </a:r>
                      <a:endParaRPr/>
                    </a:p>
                  </a:txBody>
                  <a:tcPr marL="83100" marR="83100" marT="41550" marB="41550" anchor="ctr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</a:t>
                      </a:r>
                      <a:r>
                        <a:rPr lang="en" sz="1200" u="none" strike="noStrike" cap="none"/>
                        <a:t>.</a:t>
                      </a:r>
                      <a:r>
                        <a:rPr lang="en" sz="1200"/>
                        <a:t>65</a:t>
                      </a:r>
                      <a:r>
                        <a:rPr lang="en" sz="1200" u="none" strike="noStrike" cap="none"/>
                        <a:t>%</a:t>
                      </a:r>
                      <a:endParaRPr/>
                    </a:p>
                  </a:txBody>
                  <a:tcPr marL="83100" marR="83100" marT="41550" marB="41550" anchor="ctr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/>
                        <a:t>1</a:t>
                      </a:r>
                      <a:r>
                        <a:rPr lang="en" sz="1200"/>
                        <a:t>9</a:t>
                      </a:r>
                      <a:r>
                        <a:rPr lang="en" sz="1200" u="none" strike="noStrike" cap="none"/>
                        <a:t>.</a:t>
                      </a:r>
                      <a:r>
                        <a:rPr lang="en" sz="1200"/>
                        <a:t>89</a:t>
                      </a:r>
                      <a:r>
                        <a:rPr lang="en" sz="1200" u="none" strike="noStrike" cap="none"/>
                        <a:t>%</a:t>
                      </a:r>
                      <a:endParaRPr/>
                    </a:p>
                  </a:txBody>
                  <a:tcPr marL="83100" marR="83100" marT="41550" marB="41550" anchor="ctr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0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INDICADORES</a:t>
                      </a:r>
                      <a:endParaRPr/>
                    </a:p>
                  </a:txBody>
                  <a:tcPr marL="94225" marR="94225" marT="47125" marB="471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i="0" u="none" strike="noStrike" cap="none"/>
                        <a:t>EXACTITUD (% predicciones correctas):</a:t>
                      </a:r>
                      <a:endParaRPr/>
                    </a:p>
                  </a:txBody>
                  <a:tcPr marL="94225" marR="94225" marT="47125" marB="471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85</a:t>
                      </a:r>
                      <a:r>
                        <a:rPr lang="en" sz="1200" i="0" u="none" strike="noStrike" cap="none"/>
                        <a:t>.</a:t>
                      </a:r>
                      <a:r>
                        <a:rPr lang="en" sz="1200"/>
                        <a:t>10</a:t>
                      </a:r>
                      <a:r>
                        <a:rPr lang="en" sz="1200" i="0" u="none" strike="noStrike" cap="none"/>
                        <a:t>%</a:t>
                      </a:r>
                      <a:endParaRPr/>
                    </a:p>
                  </a:txBody>
                  <a:tcPr marL="83100" marR="83100" marT="41550" marB="41550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12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ESPECIFICIDAD (% de aciertos observaciones negativas reales):</a:t>
                      </a:r>
                      <a:endParaRPr sz="1200"/>
                    </a:p>
                  </a:txBody>
                  <a:tcPr marL="94225" marR="94225" marT="47125" marB="47125" anchor="ctr"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88.77%</a:t>
                      </a:r>
                      <a:endParaRPr sz="1100"/>
                    </a:p>
                  </a:txBody>
                  <a:tcPr marL="83100" marR="83100" marT="41550" marB="4155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0" name="Google Shape;3950;p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951" name="Google Shape;3951;p7"/>
          <p:cNvSpPr txBox="1"/>
          <p:nvPr/>
        </p:nvSpPr>
        <p:spPr>
          <a:xfrm>
            <a:off x="5314419" y="4767218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2" name="Google Shape;3952;p7"/>
          <p:cNvSpPr txBox="1"/>
          <p:nvPr/>
        </p:nvSpPr>
        <p:spPr>
          <a:xfrm>
            <a:off x="0" y="0"/>
            <a:ext cx="7793700" cy="42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en" sz="5000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CONCLUSIONES</a:t>
            </a:r>
            <a:endParaRPr sz="5000" i="0" u="none" strike="noStrike" cap="none">
              <a:solidFill>
                <a:schemeClr val="dk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457200" marR="0" lvl="0" indent="-336550" algn="just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tillium Web ExtraLight"/>
              <a:buChar char="●"/>
            </a:pPr>
            <a:r>
              <a:rPr lang="en" sz="2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Se probaron cuatro modelos</a:t>
            </a:r>
            <a:r>
              <a:rPr lang="en" sz="240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 de clasificación, donde dos de ellos mostraron los mejores valores de predicción. Se eligió el modelo de </a:t>
            </a:r>
            <a:r>
              <a:rPr lang="en" sz="2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Regresión Logística</a:t>
            </a:r>
            <a:r>
              <a:rPr lang="en" sz="240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 por su mejor </a:t>
            </a:r>
            <a:r>
              <a:rPr lang="en" sz="2400" i="1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performance</a:t>
            </a:r>
            <a:r>
              <a:rPr lang="en" sz="240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.</a:t>
            </a:r>
            <a:endParaRPr sz="2400">
              <a:solidFill>
                <a:schemeClr val="dk1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  <a:p>
            <a:pPr marL="457200" marR="0" lvl="0" indent="-336550" algn="just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tillium Web ExtraLight"/>
              <a:buChar char="●"/>
            </a:pPr>
            <a:r>
              <a:rPr lang="en" sz="240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Se</a:t>
            </a:r>
            <a:r>
              <a:rPr lang="en" sz="220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 cumplió con la petición del cliente de obtener predicciones que no tiendan a aumentar la ocupación de camas (</a:t>
            </a:r>
            <a:r>
              <a:rPr lang="en" sz="22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~3% de casos falsos positivos</a:t>
            </a:r>
            <a:r>
              <a:rPr lang="en" sz="220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), evitando así la saturación de la capacidad de carga del hospital.</a:t>
            </a:r>
            <a:endParaRPr sz="2400">
              <a:solidFill>
                <a:schemeClr val="dk1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</p:txBody>
      </p:sp>
    </p:spTree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7" name="Google Shape;3957;g137d0a7d35e_0_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958" name="Google Shape;3958;g137d0a7d35e_0_20"/>
          <p:cNvSpPr txBox="1"/>
          <p:nvPr/>
        </p:nvSpPr>
        <p:spPr>
          <a:xfrm>
            <a:off x="5314419" y="4767218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9" name="Google Shape;3959;g137d0a7d35e_0_20"/>
          <p:cNvSpPr txBox="1"/>
          <p:nvPr/>
        </p:nvSpPr>
        <p:spPr>
          <a:xfrm>
            <a:off x="0" y="0"/>
            <a:ext cx="7793700" cy="44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en" sz="5000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CONCLUSIONES</a:t>
            </a:r>
            <a:endParaRPr sz="5000" i="0" u="none" strike="noStrike" cap="none">
              <a:solidFill>
                <a:schemeClr val="dk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457200" marR="0" lvl="0" indent="-323850" algn="just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tillium Web ExtraLight"/>
              <a:buChar char="●"/>
            </a:pPr>
            <a:r>
              <a:rPr lang="en" sz="220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Las variables predictoras que más aportaron al modelo fueron padecer neumonía, insuficiencia renal, inmunosupresión, cursar un embarazo (</a:t>
            </a:r>
            <a:r>
              <a:rPr lang="en" sz="22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aumentando la probabilidad de internación</a:t>
            </a:r>
            <a:r>
              <a:rPr lang="en" sz="220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) y tener edades entre 10 y 70 años (</a:t>
            </a:r>
            <a:r>
              <a:rPr lang="en" sz="22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disminuyendo la misma probabilidad</a:t>
            </a:r>
            <a:r>
              <a:rPr lang="en" sz="220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).</a:t>
            </a:r>
            <a:endParaRPr sz="2200">
              <a:solidFill>
                <a:schemeClr val="dk1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  <a:p>
            <a:pPr marL="457200" marR="0" lvl="0" indent="-323850" algn="just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tillium Web ExtraLight"/>
              <a:buChar char="●"/>
            </a:pPr>
            <a:r>
              <a:rPr lang="en" sz="220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Se propuso un modelo alternativo donde </a:t>
            </a:r>
            <a:r>
              <a:rPr lang="en" sz="22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disminuyen los casos falsos negativos</a:t>
            </a:r>
            <a:r>
              <a:rPr lang="en" sz="220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 (~6.7%) en desmedro de un aumento de los falsos positivos (~8.3%) y una disminución de la exactitud del modelo (~85% contra ~87% del modelo original).</a:t>
            </a:r>
            <a:endParaRPr sz="2200">
              <a:solidFill>
                <a:schemeClr val="dk1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4" name="Google Shape;3964;g137d0a7d35e_0_2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3965" name="Google Shape;3965;g137d0a7d35e_0_26"/>
          <p:cNvSpPr txBox="1"/>
          <p:nvPr/>
        </p:nvSpPr>
        <p:spPr>
          <a:xfrm>
            <a:off x="5314419" y="4767218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6" name="Google Shape;3966;g137d0a7d35e_0_26"/>
          <p:cNvSpPr txBox="1"/>
          <p:nvPr/>
        </p:nvSpPr>
        <p:spPr>
          <a:xfrm>
            <a:off x="0" y="0"/>
            <a:ext cx="7793700" cy="18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en" sz="5000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PERSPECTIVAS</a:t>
            </a:r>
            <a:endParaRPr sz="5000" i="0" u="none" strike="noStrike" cap="none">
              <a:solidFill>
                <a:schemeClr val="dk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457200" lvl="0" indent="-323850" algn="just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tillium Web ExtraLight"/>
              <a:buChar char="●"/>
            </a:pPr>
            <a:r>
              <a:rPr lang="en" sz="220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Requerir del cuerpo médico la inclusión de </a:t>
            </a:r>
            <a:r>
              <a:rPr lang="en" sz="2200" i="1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features</a:t>
            </a:r>
            <a:r>
              <a:rPr lang="en" sz="220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 que puedan mejorar el valor predictivo de los modelos.</a:t>
            </a:r>
            <a:endParaRPr sz="2200">
              <a:solidFill>
                <a:schemeClr val="dk1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</p:txBody>
      </p:sp>
      <p:pic>
        <p:nvPicPr>
          <p:cNvPr id="3967" name="Google Shape;3967;g137d0a7d35e_0_26" descr="Doctor escribiendo sobre tableta con bolígraf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325" y="2133125"/>
            <a:ext cx="6501048" cy="258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2" name="Google Shape;3972;p12"/>
          <p:cNvSpPr txBox="1">
            <a:spLocks noGrp="1"/>
          </p:cNvSpPr>
          <p:nvPr>
            <p:ph type="ctrTitle" idx="4294967295"/>
          </p:nvPr>
        </p:nvSpPr>
        <p:spPr>
          <a:xfrm>
            <a:off x="685800" y="745150"/>
            <a:ext cx="48639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</a:pPr>
            <a:r>
              <a:rPr lang="en" sz="6000" b="0" i="0" u="none" strike="noStrike" cap="none">
                <a:solidFill>
                  <a:srgbClr val="80BFB7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Gracias!</a:t>
            </a:r>
            <a:endParaRPr sz="6000" b="0" i="0" u="none" strike="noStrike" cap="none">
              <a:solidFill>
                <a:srgbClr val="80BFB7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3973" name="Google Shape;3973;p12"/>
          <p:cNvSpPr txBox="1">
            <a:spLocks noGrp="1"/>
          </p:cNvSpPr>
          <p:nvPr>
            <p:ph type="subTitle" idx="4294967295"/>
          </p:nvPr>
        </p:nvSpPr>
        <p:spPr>
          <a:xfrm>
            <a:off x="685800" y="1944725"/>
            <a:ext cx="48639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None/>
            </a:pPr>
            <a:r>
              <a:rPr lang="en" sz="3600" b="0" i="0" u="none" strike="noStrike" cap="none">
                <a:solidFill>
                  <a:srgbClr val="D3EBD5"/>
                </a:solidFill>
                <a:highlight>
                  <a:srgbClr val="01597F"/>
                </a:highlight>
                <a:latin typeface="Titillium Web Light"/>
                <a:ea typeface="Titillium Web Light"/>
                <a:cs typeface="Titillium Web Light"/>
                <a:sym typeface="Titillium Web Light"/>
              </a:rPr>
              <a:t>Preguntas?</a:t>
            </a:r>
            <a:endParaRPr sz="3600" b="0" i="0" u="none" strike="noStrike" cap="none">
              <a:solidFill>
                <a:srgbClr val="D3EBD5"/>
              </a:solidFill>
              <a:highlight>
                <a:srgbClr val="01597F"/>
              </a:highlight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74" name="Google Shape;3974;p1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9" name="Google Shape;3979;p8"/>
          <p:cNvSpPr txBox="1">
            <a:spLocks noGrp="1"/>
          </p:cNvSpPr>
          <p:nvPr>
            <p:ph type="title"/>
          </p:nvPr>
        </p:nvSpPr>
        <p:spPr>
          <a:xfrm>
            <a:off x="365881" y="67483"/>
            <a:ext cx="6270050" cy="743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Conclusiones</a:t>
            </a:r>
            <a:endParaRPr/>
          </a:p>
        </p:txBody>
      </p:sp>
      <p:sp>
        <p:nvSpPr>
          <p:cNvPr id="3980" name="Google Shape;3980;p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981" name="Google Shape;3981;p8"/>
          <p:cNvSpPr txBox="1"/>
          <p:nvPr/>
        </p:nvSpPr>
        <p:spPr>
          <a:xfrm>
            <a:off x="5314419" y="4767218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2" name="Google Shape;3982;p8" descr="Doctor escribiendo sobre tableta con bolígraf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9649" y="2957103"/>
            <a:ext cx="3994668" cy="158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7" name="Google Shape;3987;p9"/>
          <p:cNvSpPr txBox="1">
            <a:spLocks noGrp="1"/>
          </p:cNvSpPr>
          <p:nvPr>
            <p:ph type="title"/>
          </p:nvPr>
        </p:nvSpPr>
        <p:spPr>
          <a:xfrm>
            <a:off x="365881" y="67483"/>
            <a:ext cx="6270050" cy="743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Back up imagenes</a:t>
            </a:r>
            <a:endParaRPr/>
          </a:p>
        </p:txBody>
      </p:sp>
      <p:sp>
        <p:nvSpPr>
          <p:cNvPr id="3988" name="Google Shape;3988;p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989" name="Google Shape;3989;p9"/>
          <p:cNvSpPr txBox="1"/>
          <p:nvPr/>
        </p:nvSpPr>
        <p:spPr>
          <a:xfrm>
            <a:off x="5314419" y="4767218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0" name="Google Shape;3990;p9" descr="Gráfico, Gráfico de líneas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7437" y="1166812"/>
            <a:ext cx="4429125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5" name="Google Shape;3995;p10"/>
          <p:cNvSpPr txBox="1">
            <a:spLocks noGrp="1"/>
          </p:cNvSpPr>
          <p:nvPr>
            <p:ph type="title"/>
          </p:nvPr>
        </p:nvSpPr>
        <p:spPr>
          <a:xfrm>
            <a:off x="365881" y="67483"/>
            <a:ext cx="6270050" cy="743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Back up imagenes</a:t>
            </a:r>
            <a:endParaRPr/>
          </a:p>
        </p:txBody>
      </p:sp>
      <p:sp>
        <p:nvSpPr>
          <p:cNvPr id="3996" name="Google Shape;3996;p1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997" name="Google Shape;3997;p10"/>
          <p:cNvSpPr txBox="1"/>
          <p:nvPr/>
        </p:nvSpPr>
        <p:spPr>
          <a:xfrm>
            <a:off x="5314419" y="4767218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8" name="Google Shape;3998;p10" descr="Tex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7736" y="2394350"/>
            <a:ext cx="241935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9" name="Google Shape;3999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7736" y="1136434"/>
            <a:ext cx="2952750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0" name="Google Shape;4000;p10" descr="Imagen que contiene Interfaz de usuario gráfica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7736" y="3340278"/>
            <a:ext cx="4781550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5" name="Google Shape;4005;p11"/>
          <p:cNvSpPr txBox="1">
            <a:spLocks noGrp="1"/>
          </p:cNvSpPr>
          <p:nvPr>
            <p:ph type="title"/>
          </p:nvPr>
        </p:nvSpPr>
        <p:spPr>
          <a:xfrm>
            <a:off x="365881" y="67483"/>
            <a:ext cx="6270050" cy="743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Back up imagenes</a:t>
            </a:r>
            <a:endParaRPr/>
          </a:p>
        </p:txBody>
      </p:sp>
      <p:sp>
        <p:nvSpPr>
          <p:cNvPr id="4006" name="Google Shape;4006;p1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4007" name="Google Shape;4007;p11"/>
          <p:cNvSpPr txBox="1"/>
          <p:nvPr/>
        </p:nvSpPr>
        <p:spPr>
          <a:xfrm>
            <a:off x="5314419" y="4767218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Google Shape;3850;p3"/>
          <p:cNvSpPr txBox="1"/>
          <p:nvPr/>
        </p:nvSpPr>
        <p:spPr>
          <a:xfrm>
            <a:off x="-8" y="-1"/>
            <a:ext cx="6735000" cy="1756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60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en" sz="4500" i="0" u="none" strike="noStrike" cap="none" dirty="0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OBJETIVO</a:t>
            </a:r>
            <a:r>
              <a:rPr lang="es-AR" sz="4500" i="0" u="none" strike="noStrike" cap="none" dirty="0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GRAL</a:t>
            </a:r>
            <a:endParaRPr sz="4500" dirty="0"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457200" marR="0" lvl="0" indent="-336550" algn="just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tillium Web ExtraLight"/>
              <a:buChar char="●"/>
            </a:pPr>
            <a:r>
              <a:rPr lang="en" sz="2400" i="0" u="none" strike="noStrike" cap="none" dirty="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ccc</a:t>
            </a:r>
            <a:endParaRPr lang="en" sz="1700" dirty="0">
              <a:solidFill>
                <a:schemeClr val="dk1"/>
              </a:solidFill>
              <a:latin typeface="Verdana"/>
              <a:ea typeface="Verdana"/>
              <a:cs typeface="Titillium Web ExtraLight"/>
              <a:sym typeface="Verdana"/>
            </a:endParaRPr>
          </a:p>
        </p:txBody>
      </p:sp>
      <p:sp>
        <p:nvSpPr>
          <p:cNvPr id="3851" name="Google Shape;3851;p3"/>
          <p:cNvSpPr txBox="1"/>
          <p:nvPr/>
        </p:nvSpPr>
        <p:spPr>
          <a:xfrm>
            <a:off x="4996247" y="4720201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2" name="Google Shape;3852;p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3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2" name="Google Shape;4012;p13"/>
          <p:cNvSpPr txBox="1">
            <a:spLocks noGrp="1"/>
          </p:cNvSpPr>
          <p:nvPr>
            <p:ph type="title"/>
          </p:nvPr>
        </p:nvSpPr>
        <p:spPr>
          <a:xfrm>
            <a:off x="365881" y="67483"/>
            <a:ext cx="6270050" cy="743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Modelado</a:t>
            </a:r>
            <a:endParaRPr/>
          </a:p>
        </p:txBody>
      </p:sp>
      <p:sp>
        <p:nvSpPr>
          <p:cNvPr id="4013" name="Google Shape;4013;p1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4014" name="Google Shape;4014;p13"/>
          <p:cNvSpPr/>
          <p:nvPr/>
        </p:nvSpPr>
        <p:spPr>
          <a:xfrm>
            <a:off x="787731" y="995067"/>
            <a:ext cx="3007656" cy="176044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99AB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Modelo 1 (Regresión Logística): </a:t>
            </a: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Mínimos costos con optimización de capacidad instalada</a:t>
            </a:r>
            <a:endParaRPr/>
          </a:p>
        </p:txBody>
      </p:sp>
      <p:sp>
        <p:nvSpPr>
          <p:cNvPr id="4015" name="Google Shape;4015;p13"/>
          <p:cNvSpPr/>
          <p:nvPr/>
        </p:nvSpPr>
        <p:spPr>
          <a:xfrm>
            <a:off x="787729" y="2939758"/>
            <a:ext cx="3007658" cy="176044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99AB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Modelo 2 (Árbol de clasificación): </a:t>
            </a: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Mínimo Riesgo por contingencia con incremental de costos</a:t>
            </a:r>
            <a:endParaRPr/>
          </a:p>
        </p:txBody>
      </p:sp>
      <p:sp>
        <p:nvSpPr>
          <p:cNvPr id="4016" name="Google Shape;4016;p13"/>
          <p:cNvSpPr/>
          <p:nvPr/>
        </p:nvSpPr>
        <p:spPr>
          <a:xfrm>
            <a:off x="4177395" y="1277685"/>
            <a:ext cx="1048876" cy="1188662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25400" cap="flat" cmpd="sng">
            <a:solidFill>
              <a:srgbClr val="99AB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7" name="Google Shape;4017;p13"/>
          <p:cNvSpPr/>
          <p:nvPr/>
        </p:nvSpPr>
        <p:spPr>
          <a:xfrm>
            <a:off x="4177395" y="3190185"/>
            <a:ext cx="1048876" cy="1188662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25400" cap="flat" cmpd="sng">
            <a:solidFill>
              <a:srgbClr val="99AB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8" name="Google Shape;4018;p13"/>
          <p:cNvSpPr txBox="1"/>
          <p:nvPr/>
        </p:nvSpPr>
        <p:spPr>
          <a:xfrm>
            <a:off x="4996247" y="4720201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19" name="Google Shape;401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5236" y="1151930"/>
            <a:ext cx="2308766" cy="1249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0" name="Google Shape;4020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83776" y="2852757"/>
            <a:ext cx="2551686" cy="1583436"/>
          </a:xfrm>
          <a:prstGeom prst="rect">
            <a:avLst/>
          </a:prstGeom>
          <a:noFill/>
          <a:ln>
            <a:noFill/>
          </a:ln>
        </p:spPr>
      </p:pic>
      <p:sp>
        <p:nvSpPr>
          <p:cNvPr id="4021" name="Google Shape;4021;p13"/>
          <p:cNvSpPr txBox="1"/>
          <p:nvPr/>
        </p:nvSpPr>
        <p:spPr>
          <a:xfrm>
            <a:off x="5405236" y="581143"/>
            <a:ext cx="2183311" cy="561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0" u="none" strike="noStrike" cap="none">
                <a:solidFill>
                  <a:schemeClr val="accent6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Evalución del Modelo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i="0" u="none" strike="noStrike" cap="none">
                <a:solidFill>
                  <a:schemeClr val="accent6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(ROC AUC)</a:t>
            </a:r>
            <a:endParaRPr sz="1000" b="1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2" name="Google Shape;4022;p13"/>
          <p:cNvSpPr/>
          <p:nvPr/>
        </p:nvSpPr>
        <p:spPr>
          <a:xfrm>
            <a:off x="640231" y="4396778"/>
            <a:ext cx="3537163" cy="26400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25400" cap="flat" cmpd="sng">
            <a:solidFill>
              <a:srgbClr val="99AB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Alerta: mayor ocupación de unidades</a:t>
            </a:r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7" name="Google Shape;4027;p1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4028" name="Google Shape;4028;p14"/>
          <p:cNvSpPr/>
          <p:nvPr/>
        </p:nvSpPr>
        <p:spPr>
          <a:xfrm>
            <a:off x="204951" y="296733"/>
            <a:ext cx="2270235" cy="20781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99AB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Modelo 1 (Regresión Logística): </a:t>
            </a: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Mínimos costos con optimización de capacidad instalada</a:t>
            </a:r>
            <a:endParaRPr/>
          </a:p>
        </p:txBody>
      </p:sp>
      <p:sp>
        <p:nvSpPr>
          <p:cNvPr id="4029" name="Google Shape;4029;p14"/>
          <p:cNvSpPr/>
          <p:nvPr/>
        </p:nvSpPr>
        <p:spPr>
          <a:xfrm>
            <a:off x="204950" y="2595762"/>
            <a:ext cx="2270235" cy="20781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99AB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Modelo 2 (Árbol de clasificación): </a:t>
            </a: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Mínimo Riesgo por contingencia con incremental de costos</a:t>
            </a:r>
            <a:endParaRPr/>
          </a:p>
        </p:txBody>
      </p:sp>
      <p:sp>
        <p:nvSpPr>
          <p:cNvPr id="4030" name="Google Shape;4030;p14"/>
          <p:cNvSpPr txBox="1"/>
          <p:nvPr/>
        </p:nvSpPr>
        <p:spPr>
          <a:xfrm>
            <a:off x="4996247" y="4720201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031" name="Google Shape;4031;p14"/>
          <p:cNvGraphicFramePr/>
          <p:nvPr/>
        </p:nvGraphicFramePr>
        <p:xfrm>
          <a:off x="2651129" y="291137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{4266D6B0-B201-490D-BE16-2CC478B855F3}</a:tableStyleId>
              </a:tblPr>
              <a:tblGrid>
                <a:gridCol w="1356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7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7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83100" marR="83100" marT="41550" marB="415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83100" marR="83100" marT="41550" marB="415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strike="noStrike" cap="none"/>
                        <a:t>PREDICCION</a:t>
                      </a:r>
                      <a:endParaRPr/>
                    </a:p>
                  </a:txBody>
                  <a:tcPr marL="94225" marR="94225" marT="47125" marB="471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83100" marR="83100" marT="41550" marB="415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83100" marR="83100" marT="41550" marB="415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strike="noStrike" cap="none"/>
                        <a:t>NEGATIVO</a:t>
                      </a:r>
                      <a:endParaRPr/>
                    </a:p>
                  </a:txBody>
                  <a:tcPr marL="83100" marR="83100" marT="41550" marB="415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strike="noStrike" cap="none"/>
                        <a:t>POSITIVO</a:t>
                      </a:r>
                      <a:endParaRPr/>
                    </a:p>
                  </a:txBody>
                  <a:tcPr marL="83100" marR="83100" marT="41550" marB="415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8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strike="noStrike" cap="none"/>
                        <a:t>REAL</a:t>
                      </a:r>
                      <a:endParaRPr/>
                    </a:p>
                  </a:txBody>
                  <a:tcPr marL="94225" marR="94225" marT="47125" marB="471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strike="noStrike" cap="none"/>
                        <a:t>NEGATIVO</a:t>
                      </a:r>
                      <a:endParaRPr/>
                    </a:p>
                  </a:txBody>
                  <a:tcPr marL="83100" marR="83100" marT="41550" marB="41550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/>
                        <a:t>70.37%</a:t>
                      </a:r>
                      <a:endParaRPr/>
                    </a:p>
                  </a:txBody>
                  <a:tcPr marL="83100" marR="83100" marT="41550" marB="415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highlight>
                            <a:srgbClr val="00FF00"/>
                          </a:highlight>
                        </a:rPr>
                        <a:t>3.09%</a:t>
                      </a:r>
                      <a:endParaRPr/>
                    </a:p>
                  </a:txBody>
                  <a:tcPr marL="83100" marR="83100" marT="41550" marB="415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8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strike="noStrike" cap="none"/>
                        <a:t>POSITIVO</a:t>
                      </a:r>
                      <a:endParaRPr/>
                    </a:p>
                  </a:txBody>
                  <a:tcPr marL="83100" marR="83100" marT="41550" marB="41550" anchor="ctr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/>
                        <a:t>9.52%</a:t>
                      </a:r>
                      <a:endParaRPr/>
                    </a:p>
                  </a:txBody>
                  <a:tcPr marL="83100" marR="83100" marT="41550" marB="41550" anchor="ctr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/>
                        <a:t>17.01%</a:t>
                      </a:r>
                      <a:endParaRPr/>
                    </a:p>
                  </a:txBody>
                  <a:tcPr marL="83100" marR="83100" marT="41550" marB="41550" anchor="ctr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4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i="0" u="none" strike="noStrike" cap="none"/>
                        <a:t>INDICADORES</a:t>
                      </a:r>
                      <a:endParaRPr/>
                    </a:p>
                  </a:txBody>
                  <a:tcPr marL="94225" marR="94225" marT="47125" marB="471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i="0" u="none" strike="noStrike" cap="none"/>
                        <a:t>EXACTITUD (% predicciones correctas):</a:t>
                      </a:r>
                      <a:endParaRPr/>
                    </a:p>
                  </a:txBody>
                  <a:tcPr marL="94225" marR="94225" marT="47125" marB="471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 u="none" strike="noStrike" cap="none"/>
                        <a:t>87.39%</a:t>
                      </a:r>
                      <a:endParaRPr/>
                    </a:p>
                  </a:txBody>
                  <a:tcPr marL="83100" marR="83100" marT="41550" marB="41550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33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i="0" u="none" strike="noStrike" cap="none"/>
                        <a:t>PRECISION (% predicciones positivas):</a:t>
                      </a:r>
                      <a:endParaRPr/>
                    </a:p>
                  </a:txBody>
                  <a:tcPr marL="94225" marR="94225" marT="47125" marB="47125" anchor="ctr"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i="0" u="none" strike="noStrike" cap="none"/>
                        <a:t>84.62%</a:t>
                      </a:r>
                      <a:endParaRPr/>
                    </a:p>
                  </a:txBody>
                  <a:tcPr marL="83100" marR="83100" marT="41550" marB="4155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032" name="Google Shape;4032;p14"/>
          <p:cNvGraphicFramePr/>
          <p:nvPr/>
        </p:nvGraphicFramePr>
        <p:xfrm>
          <a:off x="2643246" y="2587879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{4266D6B0-B201-490D-BE16-2CC478B855F3}</a:tableStyleId>
              </a:tblPr>
              <a:tblGrid>
                <a:gridCol w="1356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7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7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83100" marR="83100" marT="41550" marB="415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83100" marR="83100" marT="41550" marB="415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strike="noStrike" cap="none"/>
                        <a:t>PREDICCION</a:t>
                      </a:r>
                      <a:endParaRPr/>
                    </a:p>
                  </a:txBody>
                  <a:tcPr marL="94225" marR="94225" marT="47125" marB="471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83100" marR="83100" marT="41550" marB="415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83100" marR="83100" marT="41550" marB="415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strike="noStrike" cap="none"/>
                        <a:t>NEGATIVO</a:t>
                      </a:r>
                      <a:endParaRPr/>
                    </a:p>
                  </a:txBody>
                  <a:tcPr marL="83100" marR="83100" marT="41550" marB="415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strike="noStrike" cap="none"/>
                        <a:t>POSITIVO</a:t>
                      </a:r>
                      <a:endParaRPr/>
                    </a:p>
                  </a:txBody>
                  <a:tcPr marL="83100" marR="83100" marT="41550" marB="415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8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strike="noStrike" cap="none"/>
                        <a:t>REAL</a:t>
                      </a:r>
                      <a:endParaRPr/>
                    </a:p>
                  </a:txBody>
                  <a:tcPr marL="94225" marR="94225" marT="47125" marB="471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strike="noStrike" cap="none"/>
                        <a:t>NEGATIVO</a:t>
                      </a:r>
                      <a:endParaRPr/>
                    </a:p>
                  </a:txBody>
                  <a:tcPr marL="83100" marR="83100" marT="41550" marB="41550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/>
                        <a:t>70.17%</a:t>
                      </a:r>
                      <a:endParaRPr/>
                    </a:p>
                  </a:txBody>
                  <a:tcPr marL="83100" marR="83100" marT="41550" marB="415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highlight>
                            <a:srgbClr val="FFFF00"/>
                          </a:highlight>
                        </a:rPr>
                        <a:t>3.29%</a:t>
                      </a:r>
                      <a:endParaRPr/>
                    </a:p>
                  </a:txBody>
                  <a:tcPr marL="83100" marR="83100" marT="41550" marB="415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8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strike="noStrike" cap="none"/>
                        <a:t>POSITIVO</a:t>
                      </a:r>
                      <a:endParaRPr/>
                    </a:p>
                  </a:txBody>
                  <a:tcPr marL="83100" marR="83100" marT="41550" marB="41550" anchor="ctr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/>
                        <a:t>9.43%</a:t>
                      </a:r>
                      <a:endParaRPr/>
                    </a:p>
                  </a:txBody>
                  <a:tcPr marL="83100" marR="83100" marT="41550" marB="41550" anchor="ctr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/>
                        <a:t>17.10%</a:t>
                      </a:r>
                      <a:endParaRPr/>
                    </a:p>
                  </a:txBody>
                  <a:tcPr marL="83100" marR="83100" marT="41550" marB="41550" anchor="ctr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4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i="0" u="none" strike="noStrike" cap="none"/>
                        <a:t>INDICADORES</a:t>
                      </a:r>
                      <a:endParaRPr/>
                    </a:p>
                  </a:txBody>
                  <a:tcPr marL="94225" marR="94225" marT="47125" marB="471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i="0" u="none" strike="noStrike" cap="none"/>
                        <a:t>EXACTITUD (% predicciones correctas):</a:t>
                      </a:r>
                      <a:endParaRPr/>
                    </a:p>
                  </a:txBody>
                  <a:tcPr marL="94225" marR="94225" marT="47125" marB="471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 u="none" strike="noStrike" cap="none"/>
                        <a:t>87.27%</a:t>
                      </a:r>
                      <a:endParaRPr/>
                    </a:p>
                  </a:txBody>
                  <a:tcPr marL="83100" marR="83100" marT="41550" marB="41550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33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i="0" u="none" strike="noStrike" cap="none"/>
                        <a:t>PRECISION (% predicciones positivas):</a:t>
                      </a:r>
                      <a:endParaRPr/>
                    </a:p>
                  </a:txBody>
                  <a:tcPr marL="94225" marR="94225" marT="47125" marB="47125" anchor="ctr"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i="0" u="none" strike="noStrike" cap="none"/>
                        <a:t>83.85%</a:t>
                      </a:r>
                      <a:endParaRPr/>
                    </a:p>
                  </a:txBody>
                  <a:tcPr marL="83100" marR="83100" marT="41550" marB="4155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7" name="Google Shape;4037;p15"/>
          <p:cNvSpPr txBox="1">
            <a:spLocks noGrp="1"/>
          </p:cNvSpPr>
          <p:nvPr>
            <p:ph type="title"/>
          </p:nvPr>
        </p:nvSpPr>
        <p:spPr>
          <a:xfrm>
            <a:off x="464979" y="29506"/>
            <a:ext cx="24012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038" name="Google Shape;4038;p1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4039" name="Google Shape;4039;p15"/>
          <p:cNvSpPr/>
          <p:nvPr/>
        </p:nvSpPr>
        <p:spPr>
          <a:xfrm>
            <a:off x="0" y="2440048"/>
            <a:ext cx="7610833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0" name="Google Shape;4040;p15"/>
          <p:cNvSpPr/>
          <p:nvPr/>
        </p:nvSpPr>
        <p:spPr>
          <a:xfrm>
            <a:off x="-21631" y="2466160"/>
            <a:ext cx="7610833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41" name="Google Shape;4041;p15"/>
          <p:cNvGrpSpPr/>
          <p:nvPr/>
        </p:nvGrpSpPr>
        <p:grpSpPr>
          <a:xfrm>
            <a:off x="1381343" y="1759317"/>
            <a:ext cx="473400" cy="473400"/>
            <a:chOff x="1786339" y="1703401"/>
            <a:chExt cx="473400" cy="473400"/>
          </a:xfrm>
        </p:grpSpPr>
        <p:sp>
          <p:nvSpPr>
            <p:cNvPr id="4042" name="Google Shape;4042;p15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043" name="Google Shape;4043;p15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1</a:t>
              </a:r>
              <a:endParaRPr sz="6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044" name="Google Shape;4044;p15"/>
          <p:cNvGrpSpPr/>
          <p:nvPr/>
        </p:nvGrpSpPr>
        <p:grpSpPr>
          <a:xfrm>
            <a:off x="3115129" y="1768250"/>
            <a:ext cx="473400" cy="473400"/>
            <a:chOff x="3814414" y="1703401"/>
            <a:chExt cx="473400" cy="473400"/>
          </a:xfrm>
        </p:grpSpPr>
        <p:sp>
          <p:nvSpPr>
            <p:cNvPr id="4045" name="Google Shape;4045;p15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046" name="Google Shape;4046;p15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3</a:t>
              </a:r>
              <a:endParaRPr sz="6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047" name="Google Shape;4047;p15"/>
          <p:cNvGrpSpPr/>
          <p:nvPr/>
        </p:nvGrpSpPr>
        <p:grpSpPr>
          <a:xfrm>
            <a:off x="4953252" y="1766496"/>
            <a:ext cx="473400" cy="473400"/>
            <a:chOff x="5842489" y="1703401"/>
            <a:chExt cx="473400" cy="473400"/>
          </a:xfrm>
        </p:grpSpPr>
        <p:sp>
          <p:nvSpPr>
            <p:cNvPr id="4048" name="Google Shape;4048;p15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049" name="Google Shape;4049;p15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5</a:t>
              </a:r>
              <a:endParaRPr sz="6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050" name="Google Shape;4050;p15"/>
          <p:cNvGrpSpPr/>
          <p:nvPr/>
        </p:nvGrpSpPr>
        <p:grpSpPr>
          <a:xfrm>
            <a:off x="5683225" y="3728698"/>
            <a:ext cx="473400" cy="473400"/>
            <a:chOff x="6880814" y="3576300"/>
            <a:chExt cx="473400" cy="473400"/>
          </a:xfrm>
        </p:grpSpPr>
        <p:sp>
          <p:nvSpPr>
            <p:cNvPr id="4051" name="Google Shape;4051;p15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052" name="Google Shape;4052;p15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6</a:t>
              </a:r>
              <a:endParaRPr sz="6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053" name="Google Shape;4053;p15"/>
          <p:cNvGrpSpPr/>
          <p:nvPr/>
        </p:nvGrpSpPr>
        <p:grpSpPr>
          <a:xfrm>
            <a:off x="4045723" y="3728698"/>
            <a:ext cx="473400" cy="473400"/>
            <a:chOff x="4852739" y="3576300"/>
            <a:chExt cx="473400" cy="473400"/>
          </a:xfrm>
        </p:grpSpPr>
        <p:sp>
          <p:nvSpPr>
            <p:cNvPr id="4054" name="Google Shape;4054;p15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055" name="Google Shape;4055;p15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4</a:t>
              </a:r>
              <a:endParaRPr sz="6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056" name="Google Shape;4056;p15"/>
          <p:cNvGrpSpPr/>
          <p:nvPr/>
        </p:nvGrpSpPr>
        <p:grpSpPr>
          <a:xfrm>
            <a:off x="2171521" y="3728698"/>
            <a:ext cx="473400" cy="473400"/>
            <a:chOff x="2824664" y="3576300"/>
            <a:chExt cx="473400" cy="473400"/>
          </a:xfrm>
        </p:grpSpPr>
        <p:sp>
          <p:nvSpPr>
            <p:cNvPr id="4057" name="Google Shape;4057;p15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058" name="Google Shape;4058;p15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2</a:t>
              </a:r>
              <a:endParaRPr sz="6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4059" name="Google Shape;4059;p15"/>
          <p:cNvSpPr txBox="1"/>
          <p:nvPr/>
        </p:nvSpPr>
        <p:spPr>
          <a:xfrm>
            <a:off x="749670" y="955114"/>
            <a:ext cx="1683098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Revision de datos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Correlacion</a:t>
            </a:r>
            <a:endParaRPr sz="12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60" name="Google Shape;4060;p15"/>
          <p:cNvSpPr txBox="1"/>
          <p:nvPr/>
        </p:nvSpPr>
        <p:spPr>
          <a:xfrm>
            <a:off x="1182134" y="4215202"/>
            <a:ext cx="2200060" cy="75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Regresión lineal simple (RLS)</a:t>
            </a:r>
            <a:endParaRPr sz="20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61" name="Google Shape;4061;p15"/>
          <p:cNvSpPr txBox="1"/>
          <p:nvPr/>
        </p:nvSpPr>
        <p:spPr>
          <a:xfrm>
            <a:off x="2276980" y="478399"/>
            <a:ext cx="2438560" cy="1276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Regresión lineal simple con normalización</a:t>
            </a:r>
            <a:endParaRPr/>
          </a:p>
        </p:txBody>
      </p:sp>
      <p:sp>
        <p:nvSpPr>
          <p:cNvPr id="4062" name="Google Shape;4062;p15"/>
          <p:cNvSpPr txBox="1"/>
          <p:nvPr/>
        </p:nvSpPr>
        <p:spPr>
          <a:xfrm>
            <a:off x="4597690" y="227592"/>
            <a:ext cx="2241894" cy="152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Regresión lineal multiple con normalización</a:t>
            </a:r>
            <a:endParaRPr/>
          </a:p>
        </p:txBody>
      </p:sp>
      <p:sp>
        <p:nvSpPr>
          <p:cNvPr id="4063" name="Google Shape;4063;p15"/>
          <p:cNvSpPr txBox="1"/>
          <p:nvPr/>
        </p:nvSpPr>
        <p:spPr>
          <a:xfrm>
            <a:off x="3793095" y="4228210"/>
            <a:ext cx="1514549" cy="915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Regresión lineal múltiple (RLM)</a:t>
            </a:r>
            <a:endParaRPr sz="20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64" name="Google Shape;4064;p15"/>
          <p:cNvSpPr txBox="1"/>
          <p:nvPr/>
        </p:nvSpPr>
        <p:spPr>
          <a:xfrm>
            <a:off x="5426046" y="4054703"/>
            <a:ext cx="1909673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Regularización</a:t>
            </a:r>
            <a:endParaRPr sz="20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9" name="Google Shape;4069;p16"/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0" name="Google Shape;4070;p16"/>
          <p:cNvSpPr txBox="1">
            <a:spLocks noGrp="1"/>
          </p:cNvSpPr>
          <p:nvPr>
            <p:ph type="sldNum" idx="12"/>
          </p:nvPr>
        </p:nvSpPr>
        <p:spPr>
          <a:xfrm>
            <a:off x="50279" y="47041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4071" name="Google Shape;4071;p16"/>
          <p:cNvSpPr txBox="1">
            <a:spLocks noGrp="1"/>
          </p:cNvSpPr>
          <p:nvPr>
            <p:ph type="title"/>
          </p:nvPr>
        </p:nvSpPr>
        <p:spPr>
          <a:xfrm>
            <a:off x="2795571" y="19592"/>
            <a:ext cx="3013045" cy="743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Análisis previo</a:t>
            </a:r>
            <a:endParaRPr/>
          </a:p>
        </p:txBody>
      </p:sp>
      <p:sp>
        <p:nvSpPr>
          <p:cNvPr id="4072" name="Google Shape;4072;p16"/>
          <p:cNvSpPr txBox="1"/>
          <p:nvPr/>
        </p:nvSpPr>
        <p:spPr>
          <a:xfrm>
            <a:off x="85538" y="859651"/>
            <a:ext cx="5420066" cy="3231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Selección de un subdataset:</a:t>
            </a:r>
            <a:endParaRPr/>
          </a:p>
          <a:p>
            <a:pPr marL="627063" marR="0" lvl="3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o"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AMBA + CABA.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Limpieza e imputación:</a:t>
            </a:r>
            <a:endParaRPr/>
          </a:p>
          <a:p>
            <a:pPr marL="627063" marR="0" lvl="4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o"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dropeo de columnas;</a:t>
            </a:r>
            <a:endParaRPr/>
          </a:p>
          <a:p>
            <a:pPr marL="627063" marR="0" lvl="3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o"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imputación de habitaciones;</a:t>
            </a:r>
            <a:endParaRPr/>
          </a:p>
          <a:p>
            <a:pPr marL="627063" marR="0" lvl="3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o"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dropeo de duplicados, outliers y nulos.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Cuantificación de variables categóricas:</a:t>
            </a:r>
            <a:endParaRPr/>
          </a:p>
          <a:p>
            <a:pPr marL="627063" marR="0" lvl="3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o"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amenities;</a:t>
            </a:r>
            <a:endParaRPr/>
          </a:p>
          <a:p>
            <a:pPr marL="627063" marR="0" lvl="3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o"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dummies (type, state, place).</a:t>
            </a:r>
            <a:endParaRPr/>
          </a:p>
          <a:p>
            <a:pPr marL="342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73" name="Google Shape;407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4286" y="815897"/>
            <a:ext cx="4789714" cy="376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8" name="Google Shape;4078;p17"/>
          <p:cNvSpPr txBox="1">
            <a:spLocks noGrp="1"/>
          </p:cNvSpPr>
          <p:nvPr>
            <p:ph type="title"/>
          </p:nvPr>
        </p:nvSpPr>
        <p:spPr>
          <a:xfrm>
            <a:off x="365881" y="296090"/>
            <a:ext cx="6270050" cy="743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Modelado: Regresión lineal simple </a:t>
            </a:r>
            <a:endParaRPr/>
          </a:p>
        </p:txBody>
      </p:sp>
      <p:sp>
        <p:nvSpPr>
          <p:cNvPr id="4079" name="Google Shape;4079;p1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4080" name="Google Shape;4080;p17"/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1" name="Google Shape;4081;p17"/>
          <p:cNvSpPr txBox="1"/>
          <p:nvPr/>
        </p:nvSpPr>
        <p:spPr>
          <a:xfrm>
            <a:off x="476794" y="1353093"/>
            <a:ext cx="6990806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Trabajamos en un modelo simple (RLS) prediciendo valores a partir de 3 columnas dadas en la información (Ambientes, Superficie total y Superficie cubierta).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resultados obtenidos no tuvieron un valor de predicción alto, dado esto trabajamos en un segundo modelo.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6" name="Google Shape;4086;p18"/>
          <p:cNvSpPr txBox="1"/>
          <p:nvPr/>
        </p:nvSpPr>
        <p:spPr>
          <a:xfrm>
            <a:off x="421077" y="1197210"/>
            <a:ext cx="206498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Superficie Total M2:</a:t>
            </a:r>
            <a:endParaRPr/>
          </a:p>
          <a:p>
            <a:pPr marL="514350" marR="0" lvl="4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MAE:0.65</a:t>
            </a:r>
            <a:endParaRPr/>
          </a:p>
          <a:p>
            <a:pPr marL="514350" marR="0" lvl="4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R2:0.09</a:t>
            </a:r>
            <a:endParaRPr/>
          </a:p>
        </p:txBody>
      </p:sp>
      <p:pic>
        <p:nvPicPr>
          <p:cNvPr id="4087" name="Google Shape;408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7183" y="1039544"/>
            <a:ext cx="2305050" cy="3744008"/>
          </a:xfrm>
          <a:prstGeom prst="rect">
            <a:avLst/>
          </a:prstGeom>
          <a:noFill/>
          <a:ln>
            <a:noFill/>
          </a:ln>
        </p:spPr>
      </p:pic>
      <p:sp>
        <p:nvSpPr>
          <p:cNvPr id="4088" name="Google Shape;4088;p18"/>
          <p:cNvSpPr txBox="1">
            <a:spLocks noGrp="1"/>
          </p:cNvSpPr>
          <p:nvPr>
            <p:ph type="title"/>
          </p:nvPr>
        </p:nvSpPr>
        <p:spPr>
          <a:xfrm>
            <a:off x="1010315" y="188722"/>
            <a:ext cx="6365845" cy="743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Modelado: Regresión lineal simple </a:t>
            </a:r>
            <a:endParaRPr/>
          </a:p>
        </p:txBody>
      </p:sp>
      <p:sp>
        <p:nvSpPr>
          <p:cNvPr id="4089" name="Google Shape;4089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4090" name="Google Shape;4090;p18"/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1" name="Google Shape;4091;p18"/>
          <p:cNvSpPr/>
          <p:nvPr/>
        </p:nvSpPr>
        <p:spPr>
          <a:xfrm>
            <a:off x="935975" y="1650775"/>
            <a:ext cx="809777" cy="25746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2" name="Google Shape;4092;p18"/>
          <p:cNvSpPr/>
          <p:nvPr/>
        </p:nvSpPr>
        <p:spPr>
          <a:xfrm>
            <a:off x="3914041" y="1618281"/>
            <a:ext cx="917335" cy="252786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3" name="Google Shape;4093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86200" y="2400300"/>
            <a:ext cx="13716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4" name="Google Shape;4094;p18"/>
          <p:cNvSpPr txBox="1"/>
          <p:nvPr/>
        </p:nvSpPr>
        <p:spPr>
          <a:xfrm>
            <a:off x="6400957" y="1188223"/>
            <a:ext cx="2303836" cy="7386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Superficie cubierta M2:</a:t>
            </a:r>
            <a:endParaRPr/>
          </a:p>
          <a:p>
            <a:pPr marL="514350" marR="0" lvl="4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MAE:0.67</a:t>
            </a:r>
            <a:endParaRPr/>
          </a:p>
          <a:p>
            <a:pPr marL="514350" marR="0" lvl="4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R2:0.03</a:t>
            </a:r>
            <a:endParaRPr/>
          </a:p>
        </p:txBody>
      </p:sp>
      <p:sp>
        <p:nvSpPr>
          <p:cNvPr id="4095" name="Google Shape;4095;p18"/>
          <p:cNvSpPr txBox="1"/>
          <p:nvPr/>
        </p:nvSpPr>
        <p:spPr>
          <a:xfrm>
            <a:off x="3416777" y="1165981"/>
            <a:ext cx="143981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Ambientes:</a:t>
            </a:r>
            <a:endParaRPr/>
          </a:p>
          <a:p>
            <a:pPr marL="514350" marR="0" lvl="4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MAE:0.7</a:t>
            </a:r>
            <a:endParaRPr/>
          </a:p>
          <a:p>
            <a:pPr marL="514350" marR="0" lvl="4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R2: -0.03</a:t>
            </a:r>
            <a:endParaRPr/>
          </a:p>
        </p:txBody>
      </p:sp>
      <p:pic>
        <p:nvPicPr>
          <p:cNvPr id="4096" name="Google Shape;4096;p18" descr="Chart, scatter 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74801" y="2105702"/>
            <a:ext cx="3087432" cy="2172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7" name="Google Shape;4097;p18" descr="Chart, scatter char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531" y="2098349"/>
            <a:ext cx="3004892" cy="2094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Google Shape;4098;p18" descr="A picture containing indoor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096423" y="2087437"/>
            <a:ext cx="2957801" cy="2094652"/>
          </a:xfrm>
          <a:prstGeom prst="rect">
            <a:avLst/>
          </a:prstGeom>
          <a:noFill/>
          <a:ln>
            <a:noFill/>
          </a:ln>
        </p:spPr>
      </p:pic>
      <p:sp>
        <p:nvSpPr>
          <p:cNvPr id="4099" name="Google Shape;4099;p18"/>
          <p:cNvSpPr/>
          <p:nvPr/>
        </p:nvSpPr>
        <p:spPr>
          <a:xfrm>
            <a:off x="6884870" y="1668111"/>
            <a:ext cx="857206" cy="197701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4" name="Google Shape;4104;p19"/>
          <p:cNvSpPr txBox="1">
            <a:spLocks noGrp="1"/>
          </p:cNvSpPr>
          <p:nvPr>
            <p:ph type="title"/>
          </p:nvPr>
        </p:nvSpPr>
        <p:spPr>
          <a:xfrm>
            <a:off x="365880" y="296090"/>
            <a:ext cx="6461639" cy="743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Modelado: Regresión lineal múltiple </a:t>
            </a:r>
            <a:endParaRPr/>
          </a:p>
        </p:txBody>
      </p:sp>
      <p:sp>
        <p:nvSpPr>
          <p:cNvPr id="4105" name="Google Shape;4105;p1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4106" name="Google Shape;4106;p19"/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7" name="Google Shape;4107;p19"/>
          <p:cNvSpPr txBox="1"/>
          <p:nvPr/>
        </p:nvSpPr>
        <p:spPr>
          <a:xfrm>
            <a:off x="476794" y="1353093"/>
            <a:ext cx="6990806" cy="224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Modelo 1</a:t>
            </a:r>
            <a:r>
              <a:rPr lang="en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Uso de columnas Ambientes, Superficie cubierta, y Superficie total 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Modelo 2</a:t>
            </a:r>
            <a:r>
              <a:rPr lang="en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Agregamos colunas con valor predictivo al modelo 1, creadas a partir de campos descriptivos (Amenities, localización, servicios prestaciones y extras).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2" name="Google Shape;411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7313" y="1532918"/>
            <a:ext cx="2076450" cy="12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4113" name="Google Shape;4113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4114" name="Google Shape;4114;p20"/>
          <p:cNvSpPr txBox="1"/>
          <p:nvPr/>
        </p:nvSpPr>
        <p:spPr>
          <a:xfrm>
            <a:off x="91532" y="768056"/>
            <a:ext cx="2851966" cy="98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Modelo 1:</a:t>
            </a:r>
            <a:endParaRPr/>
          </a:p>
          <a:p>
            <a:pPr marL="0" marR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RLM con las 3 features originales</a:t>
            </a:r>
            <a:endParaRPr sz="16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115" name="Google Shape;4115;p20"/>
          <p:cNvSpPr txBox="1"/>
          <p:nvPr/>
        </p:nvSpPr>
        <p:spPr>
          <a:xfrm>
            <a:off x="4006000" y="736523"/>
            <a:ext cx="3628867" cy="98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Modelo 2:</a:t>
            </a:r>
            <a:endParaRPr/>
          </a:p>
          <a:p>
            <a:pPr marL="0" marR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RLM con las features</a:t>
            </a:r>
            <a:endParaRPr sz="16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Adicionales creadas</a:t>
            </a:r>
            <a:endParaRPr/>
          </a:p>
        </p:txBody>
      </p:sp>
      <p:sp>
        <p:nvSpPr>
          <p:cNvPr id="4116" name="Google Shape;4116;p20"/>
          <p:cNvSpPr txBox="1">
            <a:spLocks noGrp="1"/>
          </p:cNvSpPr>
          <p:nvPr>
            <p:ph type="title"/>
          </p:nvPr>
        </p:nvSpPr>
        <p:spPr>
          <a:xfrm>
            <a:off x="775182" y="67402"/>
            <a:ext cx="6461639" cy="743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Modelado: Regresión lineal múltiple </a:t>
            </a:r>
            <a:endParaRPr/>
          </a:p>
        </p:txBody>
      </p:sp>
      <p:sp>
        <p:nvSpPr>
          <p:cNvPr id="4117" name="Google Shape;4117;p20"/>
          <p:cNvSpPr/>
          <p:nvPr/>
        </p:nvSpPr>
        <p:spPr>
          <a:xfrm>
            <a:off x="5062075" y="2380419"/>
            <a:ext cx="1747604" cy="380529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4599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18" name="Google Shape;4118;p20"/>
          <p:cNvCxnSpPr>
            <a:stCxn id="4116" idx="2"/>
          </p:cNvCxnSpPr>
          <p:nvPr/>
        </p:nvCxnSpPr>
        <p:spPr>
          <a:xfrm flipH="1">
            <a:off x="3999702" y="810737"/>
            <a:ext cx="6300" cy="4070400"/>
          </a:xfrm>
          <a:prstGeom prst="straightConnector1">
            <a:avLst/>
          </a:prstGeom>
          <a:noFill/>
          <a:ln w="9525" cap="flat" cmpd="sng">
            <a:solidFill>
              <a:srgbClr val="CDE5C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119" name="Google Shape;4119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1318" y="1627410"/>
            <a:ext cx="1905000" cy="1209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20" name="Google Shape;4120;p20"/>
          <p:cNvSpPr/>
          <p:nvPr/>
        </p:nvSpPr>
        <p:spPr>
          <a:xfrm>
            <a:off x="690952" y="2397084"/>
            <a:ext cx="1863634" cy="36623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21" name="Google Shape;4121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52446" y="2796226"/>
            <a:ext cx="3119564" cy="2337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2" name="Google Shape;4122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3026" y="2788343"/>
            <a:ext cx="3018114" cy="2262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7" name="Google Shape;4127;p21"/>
          <p:cNvPicPr preferRelativeResize="0"/>
          <p:nvPr/>
        </p:nvPicPr>
        <p:blipFill rotWithShape="1">
          <a:blip r:embed="rId3">
            <a:alphaModFix/>
          </a:blip>
          <a:srcRect l="21977" r="15991"/>
          <a:stretch/>
        </p:blipFill>
        <p:spPr>
          <a:xfrm>
            <a:off x="0" y="0"/>
            <a:ext cx="18549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8" name="Google Shape;4128;p2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aphicFrame>
        <p:nvGraphicFramePr>
          <p:cNvPr id="4129" name="Google Shape;4129;p21"/>
          <p:cNvGraphicFramePr/>
          <p:nvPr/>
        </p:nvGraphicFramePr>
        <p:xfrm>
          <a:off x="2906432" y="1068586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{4266D6B0-B201-490D-BE16-2CC478B855F3}</a:tableStyleId>
              </a:tblPr>
              <a:tblGrid>
                <a:gridCol w="1754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orig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preedictido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130" name="Google Shape;4130;p21"/>
          <p:cNvSpPr txBox="1"/>
          <p:nvPr/>
        </p:nvSpPr>
        <p:spPr>
          <a:xfrm>
            <a:off x="1854926" y="78830"/>
            <a:ext cx="6098777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</a:pPr>
            <a:r>
              <a:rPr lang="en" sz="3600" b="0" i="0" u="none" strike="noStrike" cap="none">
                <a:solidFill>
                  <a:schemeClr val="dk2"/>
                </a:solidFill>
                <a:highlight>
                  <a:srgbClr val="FFFF00"/>
                </a:highlight>
                <a:latin typeface="Dosis ExtraLight"/>
                <a:ea typeface="Dosis ExtraLight"/>
                <a:cs typeface="Dosis ExtraLight"/>
                <a:sym typeface="Dosis ExtraLight"/>
              </a:rPr>
              <a:t>Ejemplos predecidos</a:t>
            </a:r>
            <a:endParaRPr sz="3600" b="0" i="0" u="none" strike="noStrike" cap="none">
              <a:solidFill>
                <a:schemeClr val="dk2"/>
              </a:solidFill>
              <a:highlight>
                <a:srgbClr val="FFFF00"/>
              </a:highlight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</a:pPr>
            <a:r>
              <a:rPr lang="en" sz="3600" b="0" i="0" u="none" strike="noStrike" cap="none">
                <a:solidFill>
                  <a:schemeClr val="dk2"/>
                </a:solidFill>
                <a:highlight>
                  <a:srgbClr val="FFFF00"/>
                </a:highlight>
                <a:latin typeface="Dosis ExtraLight"/>
                <a:ea typeface="Dosis ExtraLight"/>
                <a:cs typeface="Dosis ExtraLight"/>
                <a:sym typeface="Dosis ExtraLight"/>
              </a:rPr>
              <a:t>Falta agregar 5 ejemplos</a:t>
            </a:r>
            <a:endParaRPr/>
          </a:p>
        </p:txBody>
      </p:sp>
    </p:spTree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5" name="Google Shape;4135;p22"/>
          <p:cNvSpPr txBox="1">
            <a:spLocks noGrp="1"/>
          </p:cNvSpPr>
          <p:nvPr>
            <p:ph type="title"/>
          </p:nvPr>
        </p:nvSpPr>
        <p:spPr>
          <a:xfrm>
            <a:off x="3450248" y="-48599"/>
            <a:ext cx="3906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Conclusiones</a:t>
            </a:r>
            <a:endParaRPr/>
          </a:p>
        </p:txBody>
      </p:sp>
      <p:sp>
        <p:nvSpPr>
          <p:cNvPr id="4136" name="Google Shape;4136;p22"/>
          <p:cNvSpPr txBox="1">
            <a:spLocks noGrp="1"/>
          </p:cNvSpPr>
          <p:nvPr>
            <p:ph type="body" idx="1"/>
          </p:nvPr>
        </p:nvSpPr>
        <p:spPr>
          <a:xfrm>
            <a:off x="3450247" y="848834"/>
            <a:ext cx="4415079" cy="22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 sz="1800"/>
              <a:t>Ninguna coluna por si mismo tiene un valor predictivo alto.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 sz="1800"/>
              <a:t>Se observa gran dispersion en los valores de precio por metro cuadrado de acuerdo a las caracteristicas de la propiedes.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 sz="1800"/>
              <a:t>El modelo de </a:t>
            </a:r>
            <a:r>
              <a:rPr lang="en" sz="1800">
                <a:highlight>
                  <a:srgbClr val="FFFF00"/>
                </a:highlight>
              </a:rPr>
              <a:t>RLM</a:t>
            </a:r>
            <a:r>
              <a:rPr lang="en" sz="1800"/>
              <a:t> con features adicionales es el que mayor poder de prediccion nos brinda  .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 sz="1800"/>
              <a:t>En este entregable validamos que la Regresión Lineal no es el mejor modelo de predicción para este dataset (validación supuestos de Markov)</a:t>
            </a:r>
            <a:endParaRPr sz="1800"/>
          </a:p>
        </p:txBody>
      </p:sp>
      <p:pic>
        <p:nvPicPr>
          <p:cNvPr id="4137" name="Google Shape;4137;p22"/>
          <p:cNvPicPr preferRelativeResize="0"/>
          <p:nvPr/>
        </p:nvPicPr>
        <p:blipFill rotWithShape="1">
          <a:blip r:embed="rId3">
            <a:alphaModFix/>
          </a:blip>
          <a:srcRect l="21977" r="15991"/>
          <a:stretch/>
        </p:blipFill>
        <p:spPr>
          <a:xfrm>
            <a:off x="0" y="0"/>
            <a:ext cx="31905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8" name="Google Shape;4138;p2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Google Shape;3850;p3"/>
          <p:cNvSpPr txBox="1"/>
          <p:nvPr/>
        </p:nvSpPr>
        <p:spPr>
          <a:xfrm>
            <a:off x="-8" y="-1"/>
            <a:ext cx="6735000" cy="475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60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en" sz="4500" i="0" u="none" strike="noStrike" cap="none" dirty="0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OBJETIVO</a:t>
            </a:r>
            <a:endParaRPr sz="4500" dirty="0"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457200" marR="0" lvl="0" indent="-336550" algn="just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tillium Web ExtraLight"/>
              <a:buChar char="●"/>
            </a:pPr>
            <a:r>
              <a:rPr lang="en" sz="2400" i="0" u="none" strike="noStrike" cap="none" dirty="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Predecir </a:t>
            </a:r>
            <a:r>
              <a:rPr lang="en" sz="2400" i="1" u="none" strike="noStrike" cap="none" dirty="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clusters</a:t>
            </a:r>
            <a:r>
              <a:rPr lang="en" sz="2400" i="0" u="none" strike="noStrike" cap="none" dirty="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 de especímenes de </a:t>
            </a:r>
            <a:r>
              <a:rPr lang="en" sz="2400" i="1" u="none" strike="noStrike" cap="none" dirty="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Bradybaena</a:t>
            </a:r>
            <a:r>
              <a:rPr lang="en" sz="2400" i="0" u="none" strike="noStrike" cap="none" dirty="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 </a:t>
            </a:r>
            <a:r>
              <a:rPr lang="en" sz="2400" i="1" u="none" strike="noStrike" cap="none" dirty="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similaris</a:t>
            </a:r>
            <a:r>
              <a:rPr lang="en" sz="2400" i="0" u="none" strike="noStrike" cap="none" dirty="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 a partir de datos morfológicos.</a:t>
            </a:r>
            <a:endParaRPr lang="en" sz="1700" dirty="0">
              <a:solidFill>
                <a:schemeClr val="dk1"/>
              </a:solidFill>
              <a:latin typeface="Verdana"/>
              <a:ea typeface="Verdana"/>
              <a:cs typeface="Titillium Web ExtraLight"/>
              <a:sym typeface="Verdana"/>
            </a:endParaRPr>
          </a:p>
          <a:p>
            <a:pPr marL="457200" indent="-336550" algn="just">
              <a:spcBef>
                <a:spcPts val="1600"/>
              </a:spcBef>
              <a:buClr>
                <a:schemeClr val="dk1"/>
              </a:buClr>
              <a:buSzPts val="1700"/>
              <a:buFont typeface="Titillium Web ExtraLight"/>
              <a:buChar char="●"/>
            </a:pPr>
            <a:r>
              <a:rPr lang="en" sz="2400" dirty="0">
                <a:solidFill>
                  <a:schemeClr val="dk1"/>
                </a:solidFill>
                <a:latin typeface="Titillium Web ExtraLight"/>
                <a:sym typeface="Verdana"/>
              </a:rPr>
              <a:t>Analizar el correlato de dichos </a:t>
            </a:r>
            <a:r>
              <a:rPr lang="en" sz="2400" i="1" dirty="0">
                <a:solidFill>
                  <a:schemeClr val="dk1"/>
                </a:solidFill>
                <a:latin typeface="Titillium Web ExtraLight"/>
                <a:sym typeface="Verdana"/>
              </a:rPr>
              <a:t>clusters</a:t>
            </a:r>
            <a:r>
              <a:rPr lang="en" sz="2400" dirty="0">
                <a:solidFill>
                  <a:schemeClr val="dk1"/>
                </a:solidFill>
                <a:latin typeface="Titillium Web ExtraLight"/>
                <a:sym typeface="Verdana"/>
              </a:rPr>
              <a:t> con los linajes de genes mitocondriales disponibles para algunos registros.</a:t>
            </a:r>
          </a:p>
          <a:p>
            <a:pPr marL="457200" indent="-336550" algn="just">
              <a:spcBef>
                <a:spcPts val="1600"/>
              </a:spcBef>
              <a:buClr>
                <a:schemeClr val="dk1"/>
              </a:buClr>
              <a:buSzPts val="1700"/>
              <a:buFont typeface="Titillium Web ExtraLight"/>
              <a:buChar char="●"/>
            </a:pPr>
            <a:r>
              <a:rPr lang="en" sz="2400" dirty="0">
                <a:solidFill>
                  <a:schemeClr val="dk1"/>
                </a:solidFill>
                <a:latin typeface="Titillium Web ExtraLight"/>
                <a:sym typeface="Verdana"/>
              </a:rPr>
              <a:t>Desarrollar un modelo de clasificación para predecir el linaje genético de un individuo analizando sus datos morfológicos.</a:t>
            </a:r>
            <a:endParaRPr lang="en" sz="2400" dirty="0">
              <a:solidFill>
                <a:schemeClr val="dk1"/>
              </a:solidFill>
              <a:latin typeface="Titillium Web ExtraLight"/>
              <a:sym typeface="Titillium Web ExtraLight"/>
            </a:endParaRPr>
          </a:p>
        </p:txBody>
      </p:sp>
      <p:sp>
        <p:nvSpPr>
          <p:cNvPr id="3851" name="Google Shape;3851;p3"/>
          <p:cNvSpPr txBox="1"/>
          <p:nvPr/>
        </p:nvSpPr>
        <p:spPr>
          <a:xfrm>
            <a:off x="4996247" y="4720201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2" name="Google Shape;3852;p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4</a:t>
            </a:fld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381098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3" name="Google Shape;4143;p23"/>
          <p:cNvSpPr txBox="1">
            <a:spLocks noGrp="1"/>
          </p:cNvSpPr>
          <p:nvPr>
            <p:ph type="title"/>
          </p:nvPr>
        </p:nvSpPr>
        <p:spPr>
          <a:xfrm>
            <a:off x="365880" y="296090"/>
            <a:ext cx="6461639" cy="743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Validación Supuestos de Markov</a:t>
            </a:r>
            <a:endParaRPr/>
          </a:p>
        </p:txBody>
      </p:sp>
      <p:sp>
        <p:nvSpPr>
          <p:cNvPr id="4144" name="Google Shape;4144;p2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4145" name="Google Shape;4145;p23"/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6" name="Google Shape;4146;p23"/>
          <p:cNvSpPr txBox="1"/>
          <p:nvPr/>
        </p:nvSpPr>
        <p:spPr>
          <a:xfrm>
            <a:off x="640231" y="1039425"/>
            <a:ext cx="6154670" cy="3331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Linealidad de los parámetros.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Estimadores se estiman a partir de una muestra aleatoria.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existe colinealidad perfecta entre variables.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Error esperado = 0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Homocedasticidad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Normalidad de los errores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Autocorrelación (independencia de los errores)</a:t>
            </a:r>
            <a:endParaRPr/>
          </a:p>
          <a:p>
            <a:pPr marL="2857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7" name="Google Shape;4147;p23"/>
          <p:cNvSpPr/>
          <p:nvPr/>
        </p:nvSpPr>
        <p:spPr>
          <a:xfrm>
            <a:off x="5832435" y="2401760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8" name="Google Shape;4148;p23"/>
          <p:cNvSpPr/>
          <p:nvPr/>
        </p:nvSpPr>
        <p:spPr>
          <a:xfrm>
            <a:off x="3145714" y="3242776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9" name="Google Shape;4149;p23"/>
          <p:cNvSpPr/>
          <p:nvPr/>
        </p:nvSpPr>
        <p:spPr>
          <a:xfrm>
            <a:off x="3779628" y="365689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0" name="Google Shape;4150;p23"/>
          <p:cNvSpPr/>
          <p:nvPr/>
        </p:nvSpPr>
        <p:spPr>
          <a:xfrm>
            <a:off x="2052172" y="1969346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1" name="Google Shape;4151;p23"/>
          <p:cNvSpPr/>
          <p:nvPr/>
        </p:nvSpPr>
        <p:spPr>
          <a:xfrm>
            <a:off x="3082524" y="2852589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2" name="Google Shape;4152;p23"/>
          <p:cNvSpPr/>
          <p:nvPr/>
        </p:nvSpPr>
        <p:spPr>
          <a:xfrm>
            <a:off x="4119587" y="1206044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3" name="Google Shape;4153;p23"/>
          <p:cNvSpPr/>
          <p:nvPr/>
        </p:nvSpPr>
        <p:spPr>
          <a:xfrm>
            <a:off x="5832598" y="407349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8" name="Google Shape;4158;p42"/>
          <p:cNvSpPr txBox="1"/>
          <p:nvPr/>
        </p:nvSpPr>
        <p:spPr>
          <a:xfrm>
            <a:off x="395400" y="242550"/>
            <a:ext cx="8384100" cy="46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titulo</a:t>
            </a:r>
            <a:endParaRPr sz="17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159" name="Google Shape;4159;p42"/>
          <p:cNvSpPr txBox="1"/>
          <p:nvPr/>
        </p:nvSpPr>
        <p:spPr>
          <a:xfrm>
            <a:off x="543140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0" name="Google Shape;4160;p4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5" name="Google Shape;4165;p43"/>
          <p:cNvSpPr txBox="1"/>
          <p:nvPr/>
        </p:nvSpPr>
        <p:spPr>
          <a:xfrm>
            <a:off x="395400" y="242550"/>
            <a:ext cx="8384100" cy="46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titulo</a:t>
            </a:r>
            <a:endParaRPr sz="17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166" name="Google Shape;4166;p43"/>
          <p:cNvSpPr txBox="1"/>
          <p:nvPr/>
        </p:nvSpPr>
        <p:spPr>
          <a:xfrm>
            <a:off x="543140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7" name="Google Shape;4167;p4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2" name="Google Shape;4172;p4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/>
          </a:p>
        </p:txBody>
      </p:sp>
      <p:sp>
        <p:nvSpPr>
          <p:cNvPr id="4173" name="Google Shape;4173;p44"/>
          <p:cNvSpPr txBox="1"/>
          <p:nvPr/>
        </p:nvSpPr>
        <p:spPr>
          <a:xfrm>
            <a:off x="213129" y="4874509"/>
            <a:ext cx="2383652" cy="268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Curso Data Science -Digital House 2022</a:t>
            </a:r>
            <a:endParaRPr/>
          </a:p>
        </p:txBody>
      </p:sp>
      <p:sp>
        <p:nvSpPr>
          <p:cNvPr id="4174" name="Google Shape;4174;p4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9" name="Google Shape;4179;p45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endParaRPr/>
          </a:p>
        </p:txBody>
      </p:sp>
      <p:sp>
        <p:nvSpPr>
          <p:cNvPr id="4180" name="Google Shape;4180;p45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/>
          </a:p>
        </p:txBody>
      </p:sp>
      <p:sp>
        <p:nvSpPr>
          <p:cNvPr id="4181" name="Google Shape;4181;p45"/>
          <p:cNvSpPr txBox="1"/>
          <p:nvPr/>
        </p:nvSpPr>
        <p:spPr>
          <a:xfrm>
            <a:off x="281883" y="4874509"/>
            <a:ext cx="2722575" cy="268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Curso Data Science -Digital House 2022</a:t>
            </a:r>
            <a:endParaRPr/>
          </a:p>
        </p:txBody>
      </p:sp>
      <p:sp>
        <p:nvSpPr>
          <p:cNvPr id="4182" name="Google Shape;4182;p45"/>
          <p:cNvSpPr txBox="1"/>
          <p:nvPr/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7" name="Google Shape;4187;p46"/>
          <p:cNvSpPr txBox="1">
            <a:spLocks noGrp="1"/>
          </p:cNvSpPr>
          <p:nvPr>
            <p:ph type="ctrTitle" idx="4294967295"/>
          </p:nvPr>
        </p:nvSpPr>
        <p:spPr>
          <a:xfrm>
            <a:off x="685800" y="2650150"/>
            <a:ext cx="54951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</a:pPr>
            <a:r>
              <a:rPr lang="en" sz="7200" b="0" i="0" u="none" strike="noStrike" cap="none">
                <a:solidFill>
                  <a:srgbClr val="D3EBD5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BIG CONCEPT</a:t>
            </a:r>
            <a:endParaRPr sz="7200" b="0" i="0" u="none" strike="noStrike" cap="none">
              <a:solidFill>
                <a:srgbClr val="D3EBD5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4188" name="Google Shape;4188;p46"/>
          <p:cNvSpPr txBox="1">
            <a:spLocks noGrp="1"/>
          </p:cNvSpPr>
          <p:nvPr>
            <p:ph type="subTitle" idx="4294967295"/>
          </p:nvPr>
        </p:nvSpPr>
        <p:spPr>
          <a:xfrm>
            <a:off x="685800" y="3487750"/>
            <a:ext cx="5495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None/>
            </a:pPr>
            <a:r>
              <a:rPr lang="en" sz="2400" b="0" i="0" u="none" strike="noStrike" cap="none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Bring the attention of your audience over a key concept using icons or illustrations</a:t>
            </a:r>
            <a:endParaRPr sz="2400" b="0" i="0" u="none" strike="noStrike" cap="none"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189" name="Google Shape;4189;p46"/>
          <p:cNvSpPr/>
          <p:nvPr/>
        </p:nvSpPr>
        <p:spPr>
          <a:xfrm>
            <a:off x="2347313" y="2155769"/>
            <a:ext cx="270850" cy="25861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90" name="Google Shape;4190;p46"/>
          <p:cNvGrpSpPr/>
          <p:nvPr/>
        </p:nvGrpSpPr>
        <p:grpSpPr>
          <a:xfrm>
            <a:off x="2011275" y="703738"/>
            <a:ext cx="1160371" cy="1160688"/>
            <a:chOff x="6654650" y="3665275"/>
            <a:chExt cx="409100" cy="409125"/>
          </a:xfrm>
        </p:grpSpPr>
        <p:sp>
          <p:nvSpPr>
            <p:cNvPr id="4191" name="Google Shape;4191;p46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2" name="Google Shape;4192;p46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93" name="Google Shape;4193;p46"/>
          <p:cNvGrpSpPr/>
          <p:nvPr/>
        </p:nvGrpSpPr>
        <p:grpSpPr>
          <a:xfrm rot="1057001">
            <a:off x="892483" y="1616446"/>
            <a:ext cx="766645" cy="766759"/>
            <a:chOff x="570875" y="4322250"/>
            <a:chExt cx="443300" cy="443325"/>
          </a:xfrm>
        </p:grpSpPr>
        <p:sp>
          <p:nvSpPr>
            <p:cNvPr id="4194" name="Google Shape;4194;p46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5" name="Google Shape;4195;p46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6" name="Google Shape;4196;p46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7" name="Google Shape;4197;p46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98" name="Google Shape;4198;p46"/>
          <p:cNvSpPr/>
          <p:nvPr/>
        </p:nvSpPr>
        <p:spPr>
          <a:xfrm rot="2466991">
            <a:off x="978868" y="928441"/>
            <a:ext cx="376301" cy="35930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9" name="Google Shape;4199;p46"/>
          <p:cNvSpPr/>
          <p:nvPr/>
        </p:nvSpPr>
        <p:spPr>
          <a:xfrm rot="-1609377">
            <a:off x="1529232" y="1154513"/>
            <a:ext cx="270839" cy="25860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0" name="Google Shape;4200;p46"/>
          <p:cNvSpPr/>
          <p:nvPr/>
        </p:nvSpPr>
        <p:spPr>
          <a:xfrm rot="2925705">
            <a:off x="3171263" y="1359369"/>
            <a:ext cx="202799" cy="19364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1" name="Google Shape;4201;p46"/>
          <p:cNvSpPr/>
          <p:nvPr/>
        </p:nvSpPr>
        <p:spPr>
          <a:xfrm rot="-1609197">
            <a:off x="2135091" y="394613"/>
            <a:ext cx="182676" cy="17442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2" name="Google Shape;4202;p4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4203" name="Google Shape;4203;p46"/>
          <p:cNvSpPr txBox="1"/>
          <p:nvPr/>
        </p:nvSpPr>
        <p:spPr>
          <a:xfrm>
            <a:off x="65617" y="4874509"/>
            <a:ext cx="2722575" cy="268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Curso Data Science -Digital House 2022</a:t>
            </a:r>
            <a:endParaRPr/>
          </a:p>
        </p:txBody>
      </p:sp>
    </p:spTree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" name="Google Shape;4208;p4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4209" name="Google Shape;4209;p47"/>
          <p:cNvSpPr txBox="1">
            <a:spLocks noGrp="1"/>
          </p:cNvSpPr>
          <p:nvPr>
            <p:ph type="body" idx="2"/>
          </p:nvPr>
        </p:nvSpPr>
        <p:spPr>
          <a:xfrm>
            <a:off x="4156073" y="1762650"/>
            <a:ext cx="3242400" cy="22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200" b="1">
                <a:latin typeface="Titillium Web"/>
                <a:ea typeface="Titillium Web"/>
                <a:cs typeface="Titillium Web"/>
                <a:sym typeface="Titillium Web"/>
              </a:rPr>
              <a:t>EDIT IN POWERPOINT®</a:t>
            </a:r>
            <a:endParaRPr sz="1200"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>
                <a:latin typeface="Titillium Web"/>
                <a:ea typeface="Titillium Web"/>
                <a:cs typeface="Titillium Web"/>
                <a:sym typeface="Titillium Web"/>
              </a:rPr>
              <a:t>"Download as PowerPoint template"</a:t>
            </a:r>
            <a:r>
              <a:rPr lang="en" sz="1200"/>
              <a:t>. You will get a .pptx file that you can edit in PowerPoint. 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chemeClr val="hlink"/>
                </a:solidFill>
                <a:hlinkClick r:id="rId3" action="ppaction://hlinksldjump"/>
              </a:rPr>
              <a:t>Presentation design slide</a:t>
            </a:r>
            <a:r>
              <a:rPr lang="en" sz="1200"/>
              <a:t>)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/>
          </a:p>
        </p:txBody>
      </p:sp>
      <p:sp>
        <p:nvSpPr>
          <p:cNvPr id="4210" name="Google Shape;4210;p47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22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Titillium Web"/>
                <a:ea typeface="Titillium Web"/>
                <a:cs typeface="Titillium Web"/>
                <a:sym typeface="Titillium Web"/>
              </a:rPr>
              <a:t>EDIT IN GOOGLE SLIDES</a:t>
            </a:r>
            <a:endParaRPr sz="1200"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>
                <a:latin typeface="Titillium Web"/>
                <a:ea typeface="Titillium Web"/>
                <a:cs typeface="Titillium Web"/>
                <a:sym typeface="Titillium Web"/>
              </a:rPr>
              <a:t>"Use as Google Slides Theme"</a:t>
            </a:r>
            <a:r>
              <a:rPr lang="en" sz="1200"/>
              <a:t>.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You will get a copy of this document on your Google Drive and will be able to edit, add or delete slides.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Titillium Web"/>
                <a:ea typeface="Titillium Web"/>
                <a:cs typeface="Titillium Web"/>
                <a:sym typeface="Titillium Web"/>
              </a:rPr>
              <a:t>You have to be signed in to your Google account.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211" name="Google Shape;4211;p47"/>
          <p:cNvSpPr txBox="1">
            <a:spLocks noGrp="1"/>
          </p:cNvSpPr>
          <p:nvPr>
            <p:ph type="body" idx="2"/>
          </p:nvPr>
        </p:nvSpPr>
        <p:spPr>
          <a:xfrm>
            <a:off x="718300" y="3905925"/>
            <a:ext cx="6761100" cy="11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" sz="1200" b="1">
                <a:solidFill>
                  <a:srgbClr val="0B87A1"/>
                </a:solidFill>
                <a:latin typeface="Titillium Web"/>
                <a:ea typeface="Titillium Web"/>
                <a:cs typeface="Titillium Web"/>
                <a:sym typeface="Titillium Web"/>
              </a:rPr>
              <a:t>More info on how to use this template at </a:t>
            </a:r>
            <a:r>
              <a:rPr lang="en" sz="1200" b="1" u="sng">
                <a:solidFill>
                  <a:srgbClr val="0B87A1"/>
                </a:solidFill>
                <a:latin typeface="Titillium Web"/>
                <a:ea typeface="Titillium Web"/>
                <a:cs typeface="Titillium Web"/>
                <a:sym typeface="Titillium Web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1200" b="1">
              <a:solidFill>
                <a:srgbClr val="0B87A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B87A1"/>
                </a:solidFill>
              </a:rPr>
              <a:t>This template is free to use under </a:t>
            </a:r>
            <a:r>
              <a:rPr lang="en" sz="1200" u="sng">
                <a:solidFill>
                  <a:srgbClr val="0B87A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200">
                <a:solidFill>
                  <a:srgbClr val="0B87A1"/>
                </a:solidFill>
              </a:rPr>
              <a:t>. You can keep the Credits slide or mention SlidesCarnival and other resources used in a slide footer.</a:t>
            </a:r>
            <a:endParaRPr sz="1200">
              <a:solidFill>
                <a:srgbClr val="0B87A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0B87A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None/>
            </a:pPr>
            <a:endParaRPr sz="1200">
              <a:solidFill>
                <a:srgbClr val="0B87A1"/>
              </a:solidFill>
            </a:endParaRPr>
          </a:p>
        </p:txBody>
      </p:sp>
      <p:sp>
        <p:nvSpPr>
          <p:cNvPr id="4212" name="Google Shape;4212;p4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7" name="Google Shape;4217;p48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1.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4218" name="Google Shape;4218;p48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Let’s start with the first set of slides</a:t>
            </a:r>
            <a:endParaRPr/>
          </a:p>
        </p:txBody>
      </p:sp>
    </p:spTree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3" name="Google Shape;4223;p49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4224" name="Google Shape;4224;p4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" name="Google Shape;4229;p50"/>
          <p:cNvSpPr txBox="1">
            <a:spLocks noGrp="1"/>
          </p:cNvSpPr>
          <p:nvPr>
            <p:ph type="title"/>
          </p:nvPr>
        </p:nvSpPr>
        <p:spPr>
          <a:xfrm>
            <a:off x="3528625" y="1653775"/>
            <a:ext cx="3906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4230" name="Google Shape;4230;p50"/>
          <p:cNvSpPr txBox="1">
            <a:spLocks noGrp="1"/>
          </p:cNvSpPr>
          <p:nvPr>
            <p:ph type="body" idx="1"/>
          </p:nvPr>
        </p:nvSpPr>
        <p:spPr>
          <a:xfrm>
            <a:off x="3528625" y="2419350"/>
            <a:ext cx="3906600" cy="22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A complex idea can be conveyed with just a single still image, namely making it possible to absorb large amounts of data quickly.</a:t>
            </a:r>
            <a:endParaRPr sz="1800"/>
          </a:p>
        </p:txBody>
      </p:sp>
      <p:pic>
        <p:nvPicPr>
          <p:cNvPr id="4231" name="Google Shape;4231;p50"/>
          <p:cNvPicPr preferRelativeResize="0"/>
          <p:nvPr/>
        </p:nvPicPr>
        <p:blipFill rotWithShape="1">
          <a:blip r:embed="rId3">
            <a:alphaModFix/>
          </a:blip>
          <a:srcRect l="21977" r="15991"/>
          <a:stretch/>
        </p:blipFill>
        <p:spPr>
          <a:xfrm>
            <a:off x="0" y="0"/>
            <a:ext cx="31905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2" name="Google Shape;4232;p5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7" name="Google Shape;3857;p4"/>
          <p:cNvSpPr txBox="1"/>
          <p:nvPr/>
        </p:nvSpPr>
        <p:spPr>
          <a:xfrm>
            <a:off x="-1" y="0"/>
            <a:ext cx="6950815" cy="4562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en" sz="6000" i="0" u="none" strike="noStrike" cap="none" dirty="0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INTRODUCCIÓN</a:t>
            </a:r>
            <a:endParaRPr sz="6000" i="0" u="none" strike="noStrike" cap="none" dirty="0">
              <a:solidFill>
                <a:schemeClr val="dk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457200" marR="0" lvl="0" indent="-336550" algn="just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tillium Web ExtraLight"/>
              <a:buChar char="●"/>
            </a:pPr>
            <a:r>
              <a:rPr lang="en" sz="2400" i="0" u="none" strike="noStrike" cap="none" dirty="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Individuos de </a:t>
            </a:r>
            <a:r>
              <a:rPr lang="en" sz="2400" i="1" u="none" strike="noStrike" cap="none" dirty="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B. similaris</a:t>
            </a:r>
            <a:r>
              <a:rPr lang="en" sz="2400" i="0" u="none" strike="noStrike" cap="none" dirty="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 depositados en la colección malacológica de</a:t>
            </a:r>
            <a:r>
              <a:rPr lang="en" sz="2400" dirty="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l GIGeMol (IBS, CONICET – UNaM) ≈ 1600 registros.</a:t>
            </a:r>
            <a:endParaRPr sz="2400" dirty="0">
              <a:solidFill>
                <a:schemeClr val="dk1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  <a:p>
            <a:pPr marL="457200" marR="0" lvl="0" indent="-33655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tillium Web ExtraLight"/>
              <a:buChar char="●"/>
            </a:pPr>
            <a:r>
              <a:rPr lang="en" sz="2400" dirty="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V</a:t>
            </a:r>
            <a:r>
              <a:rPr lang="en" sz="2400" i="0" u="none" strike="noStrike" cap="none" dirty="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ariables </a:t>
            </a:r>
            <a:r>
              <a:rPr lang="en" sz="2400" dirty="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p</a:t>
            </a:r>
            <a:r>
              <a:rPr lang="en" sz="2400" i="0" u="none" strike="noStrike" cap="none" dirty="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redictoras (</a:t>
            </a:r>
            <a:r>
              <a:rPr lang="en" sz="2400" i="1" u="none" strike="noStrike" cap="none" dirty="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features</a:t>
            </a:r>
            <a:r>
              <a:rPr lang="en" sz="2400" i="0" u="none" strike="noStrike" cap="none" dirty="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): dimensiones de la concha (total, espira, apertura) y patrón de bandeo.</a:t>
            </a:r>
          </a:p>
          <a:p>
            <a:pPr marL="457200" indent="-336550" algn="just">
              <a:spcBef>
                <a:spcPts val="800"/>
              </a:spcBef>
              <a:buClr>
                <a:schemeClr val="dk1"/>
              </a:buClr>
              <a:buSzPts val="1700"/>
              <a:buFont typeface="Titillium Web ExtraLight"/>
              <a:buChar char="●"/>
            </a:pPr>
            <a:r>
              <a:rPr lang="es-ES" sz="2400" dirty="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Variable objetivo (</a:t>
            </a:r>
            <a:r>
              <a:rPr lang="es-ES" sz="2400" i="1" dirty="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target</a:t>
            </a:r>
            <a:r>
              <a:rPr lang="es-ES" sz="2400" dirty="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): linaje genético </a:t>
            </a:r>
            <a:r>
              <a:rPr lang="es-ES" sz="2400" i="1" dirty="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cox1</a:t>
            </a:r>
            <a:r>
              <a:rPr lang="es-ES" sz="2400" dirty="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-</a:t>
            </a:r>
            <a:r>
              <a:rPr lang="es-ES" sz="2400" i="1" dirty="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rrnL</a:t>
            </a:r>
            <a:r>
              <a:rPr lang="es-ES" sz="2400" dirty="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.</a:t>
            </a:r>
            <a:endParaRPr sz="24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20650" marR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7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858" name="Google Shape;3858;p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5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3859" name="Google Shape;3859;p4"/>
          <p:cNvSpPr txBox="1"/>
          <p:nvPr/>
        </p:nvSpPr>
        <p:spPr>
          <a:xfrm>
            <a:off x="4996247" y="4720201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7" name="Google Shape;4237;p51"/>
          <p:cNvSpPr txBox="1">
            <a:spLocks noGrp="1"/>
          </p:cNvSpPr>
          <p:nvPr>
            <p:ph type="title" idx="4294967295"/>
          </p:nvPr>
        </p:nvSpPr>
        <p:spPr>
          <a:xfrm>
            <a:off x="2194950" y="367325"/>
            <a:ext cx="4754100" cy="13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400">
                <a:solidFill>
                  <a:srgbClr val="FFFFFF"/>
                </a:solidFill>
                <a:highlight>
                  <a:srgbClr val="0B87A1"/>
                </a:highlight>
                <a:latin typeface="Titillium Web Light"/>
                <a:ea typeface="Titillium Web Light"/>
                <a:cs typeface="Titillium Web Light"/>
                <a:sym typeface="Titillium Web Light"/>
              </a:rPr>
              <a:t>Want big impact?</a:t>
            </a:r>
            <a:endParaRPr sz="2400">
              <a:solidFill>
                <a:srgbClr val="FFFFFF"/>
              </a:solidFill>
              <a:highlight>
                <a:srgbClr val="0B87A1"/>
              </a:highlight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400">
                <a:solidFill>
                  <a:srgbClr val="FFFFFF"/>
                </a:solidFill>
                <a:highlight>
                  <a:srgbClr val="0B87A1"/>
                </a:highlight>
                <a:latin typeface="Titillium Web Light"/>
                <a:ea typeface="Titillium Web Light"/>
                <a:cs typeface="Titillium Web Light"/>
                <a:sym typeface="Titillium Web Light"/>
              </a:rPr>
              <a:t>Use big image.</a:t>
            </a:r>
            <a:endParaRPr sz="2400">
              <a:solidFill>
                <a:srgbClr val="FFFFFF"/>
              </a:solidFill>
              <a:highlight>
                <a:srgbClr val="0B87A1"/>
              </a:highlight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238" name="Google Shape;4238;p5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3" name="Google Shape;4243;p52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4244" name="Google Shape;4244;p52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Here you have a list of items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And some text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/>
              <a:t>Your audience will listen to you or read the content, but </a:t>
            </a:r>
            <a:r>
              <a:rPr lang="en">
                <a:highlight>
                  <a:srgbClr val="D3EBD5"/>
                </a:highlight>
              </a:rPr>
              <a:t>won’t do both</a:t>
            </a:r>
            <a:r>
              <a:rPr lang="en"/>
              <a:t>. </a:t>
            </a:r>
            <a:endParaRPr/>
          </a:p>
        </p:txBody>
      </p:sp>
      <p:sp>
        <p:nvSpPr>
          <p:cNvPr id="4245" name="Google Shape;4245;p5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0" name="Google Shape;4250;p53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4251" name="Google Shape;4251;p53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4252" name="Google Shape;4252;p53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4253" name="Google Shape;4253;p5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8" name="Google Shape;4258;p5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4259" name="Google Shape;4259;p54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4260" name="Google Shape;4260;p54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4261" name="Google Shape;4261;p54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4262" name="Google Shape;4262;p5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7" name="Google Shape;4267;p5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4268" name="Google Shape;4268;p55"/>
          <p:cNvSpPr/>
          <p:nvPr/>
        </p:nvSpPr>
        <p:spPr>
          <a:xfrm>
            <a:off x="2657064" y="2037125"/>
            <a:ext cx="2133000" cy="2133000"/>
          </a:xfrm>
          <a:prstGeom prst="ellipse">
            <a:avLst/>
          </a:prstGeom>
          <a:noFill/>
          <a:ln w="76200" cap="flat" cmpd="sng">
            <a:solidFill>
              <a:srgbClr val="80B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Gray</a:t>
            </a:r>
            <a:endParaRPr sz="1800" b="0" i="0" u="none" strike="noStrike" cap="none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269" name="Google Shape;4269;p55"/>
          <p:cNvSpPr/>
          <p:nvPr/>
        </p:nvSpPr>
        <p:spPr>
          <a:xfrm>
            <a:off x="834939" y="2037125"/>
            <a:ext cx="2133000" cy="2133000"/>
          </a:xfrm>
          <a:prstGeom prst="ellipse">
            <a:avLst/>
          </a:prstGeom>
          <a:noFill/>
          <a:ln w="76200" cap="flat" cmpd="sng">
            <a:solidFill>
              <a:srgbClr val="D3E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White</a:t>
            </a:r>
            <a:endParaRPr sz="1800" b="0" i="0" u="none" strike="noStrike" cap="none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270" name="Google Shape;4270;p55"/>
          <p:cNvSpPr/>
          <p:nvPr/>
        </p:nvSpPr>
        <p:spPr>
          <a:xfrm>
            <a:off x="4479189" y="2037125"/>
            <a:ext cx="2133000" cy="2133000"/>
          </a:xfrm>
          <a:prstGeom prst="ellipse">
            <a:avLst/>
          </a:prstGeom>
          <a:noFill/>
          <a:ln w="76200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Black</a:t>
            </a:r>
            <a:endParaRPr sz="1800" b="0" i="0" u="none" strike="noStrike" cap="none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271" name="Google Shape;4271;p5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6" name="Google Shape;4276;p5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4277" name="Google Shape;4277;p56"/>
          <p:cNvGraphicFramePr/>
          <p:nvPr/>
        </p:nvGraphicFramePr>
        <p:xfrm>
          <a:off x="841600" y="1945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{4266D6B0-B201-490D-BE16-2CC478B855F3}</a:tableStyleId>
              </a:tblPr>
              <a:tblGrid>
                <a:gridCol w="155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3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3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3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6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A</a:t>
                      </a:r>
                      <a:endParaRPr sz="1100" u="none" strike="noStrike" cap="none"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B</a:t>
                      </a:r>
                      <a:endParaRPr sz="1100" u="none" strike="noStrike" cap="none"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C</a:t>
                      </a:r>
                      <a:endParaRPr sz="1100" u="none" strike="noStrike" cap="none"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3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0B87A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Yellow</a:t>
                      </a:r>
                      <a:endParaRPr sz="1100" u="none" strike="noStrike" cap="none">
                        <a:solidFill>
                          <a:srgbClr val="0B87A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</a:t>
                      </a:r>
                      <a:endParaRPr sz="1400" b="1" u="none" strike="noStrike" cap="none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20</a:t>
                      </a:r>
                      <a:endParaRPr sz="1400" b="1" u="none" strike="noStrike" cap="none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7</a:t>
                      </a:r>
                      <a:endParaRPr sz="1400" b="1" u="none" strike="noStrike" cap="none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3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0B87A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Blue</a:t>
                      </a:r>
                      <a:endParaRPr sz="1100" u="none" strike="noStrike" cap="none">
                        <a:solidFill>
                          <a:srgbClr val="0B87A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30</a:t>
                      </a:r>
                      <a:endParaRPr sz="1400" b="1" u="none" strike="noStrike" cap="none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15</a:t>
                      </a:r>
                      <a:endParaRPr sz="1400" b="1" u="none" strike="noStrike" cap="none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</a:t>
                      </a:r>
                      <a:endParaRPr sz="1400" b="1" u="none" strike="noStrike" cap="none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63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0B87A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Orange</a:t>
                      </a:r>
                      <a:endParaRPr sz="1100" u="none" strike="noStrike" cap="none">
                        <a:solidFill>
                          <a:srgbClr val="0B87A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5</a:t>
                      </a:r>
                      <a:endParaRPr sz="1400" b="1" u="none" strike="noStrike" cap="none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24</a:t>
                      </a:r>
                      <a:endParaRPr sz="1400" b="1" u="none" strike="noStrike" cap="none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16</a:t>
                      </a:r>
                      <a:endParaRPr sz="1400" b="1" u="none" strike="noStrike" cap="none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278" name="Google Shape;4278;p5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3" name="Google Shape;4283;p57"/>
          <p:cNvSpPr/>
          <p:nvPr/>
        </p:nvSpPr>
        <p:spPr>
          <a:xfrm>
            <a:off x="718300" y="1039554"/>
            <a:ext cx="7278052" cy="3467104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4" name="Google Shape;4284;p57"/>
          <p:cNvSpPr txBox="1">
            <a:spLocks noGrp="1"/>
          </p:cNvSpPr>
          <p:nvPr>
            <p:ph type="title" idx="4294967295"/>
          </p:nvPr>
        </p:nvSpPr>
        <p:spPr>
          <a:xfrm>
            <a:off x="718300" y="1297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D3EBD5"/>
                </a:solidFill>
              </a:rPr>
              <a:t>MAPS</a:t>
            </a:r>
            <a:endParaRPr>
              <a:solidFill>
                <a:srgbClr val="D3EBD5"/>
              </a:solidFill>
            </a:endParaRPr>
          </a:p>
        </p:txBody>
      </p:sp>
      <p:sp>
        <p:nvSpPr>
          <p:cNvPr id="4285" name="Google Shape;4285;p57"/>
          <p:cNvSpPr/>
          <p:nvPr/>
        </p:nvSpPr>
        <p:spPr>
          <a:xfrm>
            <a:off x="1985850" y="1830500"/>
            <a:ext cx="7182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our office</a:t>
            </a:r>
            <a:endParaRPr sz="1000" b="0" i="0" u="none" strike="noStrike" cap="none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286" name="Google Shape;4286;p57"/>
          <p:cNvSpPr/>
          <p:nvPr/>
        </p:nvSpPr>
        <p:spPr>
          <a:xfrm>
            <a:off x="1273375" y="2146100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7" name="Google Shape;4287;p57"/>
          <p:cNvSpPr/>
          <p:nvPr/>
        </p:nvSpPr>
        <p:spPr>
          <a:xfrm>
            <a:off x="2877975" y="3507475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8" name="Google Shape;4288;p57"/>
          <p:cNvSpPr/>
          <p:nvPr/>
        </p:nvSpPr>
        <p:spPr>
          <a:xfrm>
            <a:off x="3731425" y="1957300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9" name="Google Shape;4289;p57"/>
          <p:cNvSpPr/>
          <p:nvPr/>
        </p:nvSpPr>
        <p:spPr>
          <a:xfrm>
            <a:off x="4391750" y="3905275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0" name="Google Shape;4290;p57"/>
          <p:cNvSpPr/>
          <p:nvPr/>
        </p:nvSpPr>
        <p:spPr>
          <a:xfrm>
            <a:off x="6847625" y="3936050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1" name="Google Shape;4291;p57"/>
          <p:cNvSpPr/>
          <p:nvPr/>
        </p:nvSpPr>
        <p:spPr>
          <a:xfrm>
            <a:off x="6298975" y="2428800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2" name="Google Shape;4292;p5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7" name="Google Shape;4297;p58"/>
          <p:cNvSpPr txBox="1">
            <a:spLocks noGrp="1"/>
          </p:cNvSpPr>
          <p:nvPr>
            <p:ph type="ctrTitle" idx="4294967295"/>
          </p:nvPr>
        </p:nvSpPr>
        <p:spPr>
          <a:xfrm>
            <a:off x="685800" y="1964350"/>
            <a:ext cx="61032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</a:pPr>
            <a:r>
              <a:rPr lang="en" sz="110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89,526,124</a:t>
            </a:r>
            <a:endParaRPr sz="11000" b="0" i="0" u="none" strike="noStrike" cap="none">
              <a:solidFill>
                <a:schemeClr val="dk2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4298" name="Google Shape;4298;p58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4"/>
            <a:ext cx="61032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None/>
            </a:pPr>
            <a:r>
              <a:rPr lang="en"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Whoa! That’s a big number, aren’t you proud?</a:t>
            </a:r>
            <a:endParaRPr sz="2400" b="0" i="0" u="none" strike="noStrike" cap="none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299" name="Google Shape;4299;p5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4" name="Google Shape;4304;p59"/>
          <p:cNvSpPr txBox="1">
            <a:spLocks noGrp="1"/>
          </p:cNvSpPr>
          <p:nvPr>
            <p:ph type="ctrTitle" idx="4294967295"/>
          </p:nvPr>
        </p:nvSpPr>
        <p:spPr>
          <a:xfrm>
            <a:off x="685800" y="571800"/>
            <a:ext cx="46293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</a:pPr>
            <a:r>
              <a:rPr lang="en" sz="6000" b="0" i="0" u="none" strike="noStrike" cap="none">
                <a:solidFill>
                  <a:srgbClr val="003B55"/>
                </a:solidFill>
                <a:highlight>
                  <a:srgbClr val="D3EBD5"/>
                </a:highlight>
                <a:latin typeface="Dosis ExtraLight"/>
                <a:ea typeface="Dosis ExtraLight"/>
                <a:cs typeface="Dosis ExtraLight"/>
                <a:sym typeface="Dosis ExtraLight"/>
              </a:rPr>
              <a:t>89,526,124$</a:t>
            </a:r>
            <a:endParaRPr sz="6000" b="0" i="0" u="none" strike="noStrike" cap="none">
              <a:solidFill>
                <a:srgbClr val="003B55"/>
              </a:solidFill>
              <a:highlight>
                <a:srgbClr val="D3EBD5"/>
              </a:highlight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4305" name="Google Shape;4305;p59"/>
          <p:cNvSpPr txBox="1">
            <a:spLocks noGrp="1"/>
          </p:cNvSpPr>
          <p:nvPr>
            <p:ph type="subTitle" idx="4294967295"/>
          </p:nvPr>
        </p:nvSpPr>
        <p:spPr>
          <a:xfrm>
            <a:off x="685800" y="1182708"/>
            <a:ext cx="46293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None/>
            </a:pPr>
            <a:r>
              <a:rPr lang="en"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That’s a lot of money</a:t>
            </a:r>
            <a:endParaRPr sz="2400" b="0" i="0" u="none" strike="noStrike" cap="none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306" name="Google Shape;4306;p59"/>
          <p:cNvSpPr txBox="1">
            <a:spLocks noGrp="1"/>
          </p:cNvSpPr>
          <p:nvPr>
            <p:ph type="ctrTitle" idx="4294967295"/>
          </p:nvPr>
        </p:nvSpPr>
        <p:spPr>
          <a:xfrm>
            <a:off x="685800" y="3657893"/>
            <a:ext cx="46293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</a:pPr>
            <a:r>
              <a:rPr lang="en" sz="6000" b="0" i="0" u="none" strike="noStrike" cap="none">
                <a:solidFill>
                  <a:srgbClr val="003B55"/>
                </a:solidFill>
                <a:highlight>
                  <a:srgbClr val="0B87A1"/>
                </a:highlight>
                <a:latin typeface="Dosis ExtraLight"/>
                <a:ea typeface="Dosis ExtraLight"/>
                <a:cs typeface="Dosis ExtraLight"/>
                <a:sym typeface="Dosis ExtraLight"/>
              </a:rPr>
              <a:t>100%</a:t>
            </a:r>
            <a:endParaRPr sz="6000" b="0" i="0" u="none" strike="noStrike" cap="none">
              <a:solidFill>
                <a:srgbClr val="003B55"/>
              </a:solidFill>
              <a:highlight>
                <a:srgbClr val="0B87A1"/>
              </a:highlight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4307" name="Google Shape;4307;p59"/>
          <p:cNvSpPr txBox="1">
            <a:spLocks noGrp="1"/>
          </p:cNvSpPr>
          <p:nvPr>
            <p:ph type="subTitle" idx="4294967295"/>
          </p:nvPr>
        </p:nvSpPr>
        <p:spPr>
          <a:xfrm>
            <a:off x="685800" y="4268801"/>
            <a:ext cx="46293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None/>
            </a:pPr>
            <a:r>
              <a:rPr lang="en"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Total success!</a:t>
            </a:r>
            <a:endParaRPr sz="2400" b="0" i="0" u="none" strike="noStrike" cap="none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308" name="Google Shape;4308;p59"/>
          <p:cNvSpPr txBox="1">
            <a:spLocks noGrp="1"/>
          </p:cNvSpPr>
          <p:nvPr>
            <p:ph type="ctrTitle" idx="4294967295"/>
          </p:nvPr>
        </p:nvSpPr>
        <p:spPr>
          <a:xfrm>
            <a:off x="685800" y="2114847"/>
            <a:ext cx="46293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</a:pPr>
            <a:r>
              <a:rPr lang="en" sz="6000" b="0" i="0" u="none" strike="noStrike" cap="none">
                <a:solidFill>
                  <a:srgbClr val="003B55"/>
                </a:solidFill>
                <a:highlight>
                  <a:srgbClr val="80BFB7"/>
                </a:highlight>
                <a:latin typeface="Dosis ExtraLight"/>
                <a:ea typeface="Dosis ExtraLight"/>
                <a:cs typeface="Dosis ExtraLight"/>
                <a:sym typeface="Dosis ExtraLight"/>
              </a:rPr>
              <a:t>185,244 users</a:t>
            </a:r>
            <a:endParaRPr sz="6000" b="0" i="0" u="none" strike="noStrike" cap="none">
              <a:solidFill>
                <a:srgbClr val="003B55"/>
              </a:solidFill>
              <a:highlight>
                <a:srgbClr val="80BFB7"/>
              </a:highlight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4309" name="Google Shape;4309;p59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5"/>
            <a:ext cx="46293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None/>
            </a:pPr>
            <a:r>
              <a:rPr lang="en"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And a lot of users</a:t>
            </a:r>
            <a:endParaRPr sz="2400" b="0" i="0" u="none" strike="noStrike" cap="none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310" name="Google Shape;4310;p5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5" name="Google Shape;4315;p6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4316" name="Google Shape;4316;p60"/>
          <p:cNvSpPr/>
          <p:nvPr/>
        </p:nvSpPr>
        <p:spPr>
          <a:xfrm>
            <a:off x="863800" y="2266950"/>
            <a:ext cx="1562700" cy="1538700"/>
          </a:xfrm>
          <a:prstGeom prst="rect">
            <a:avLst/>
          </a:prstGeom>
          <a:noFill/>
          <a:ln w="76200" cap="flat" cmpd="sng">
            <a:solidFill>
              <a:srgbClr val="D3EBD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first</a:t>
            </a:r>
            <a:endParaRPr sz="1800" b="0" i="0" u="none" strike="noStrike" cap="none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317" name="Google Shape;4317;p60"/>
          <p:cNvSpPr/>
          <p:nvPr/>
        </p:nvSpPr>
        <p:spPr>
          <a:xfrm>
            <a:off x="5350300" y="2266952"/>
            <a:ext cx="1562700" cy="1538700"/>
          </a:xfrm>
          <a:prstGeom prst="rect">
            <a:avLst/>
          </a:prstGeom>
          <a:noFill/>
          <a:ln w="76200" cap="flat" cmpd="sng">
            <a:solidFill>
              <a:srgbClr val="0B87A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last</a:t>
            </a:r>
            <a:endParaRPr sz="1800" b="0" i="0" u="none" strike="noStrike" cap="none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318" name="Google Shape;4318;p60"/>
          <p:cNvSpPr/>
          <p:nvPr/>
        </p:nvSpPr>
        <p:spPr>
          <a:xfrm>
            <a:off x="3107050" y="2266953"/>
            <a:ext cx="1562700" cy="1538700"/>
          </a:xfrm>
          <a:prstGeom prst="rect">
            <a:avLst/>
          </a:prstGeom>
          <a:noFill/>
          <a:ln w="76200" cap="flat" cmpd="sng">
            <a:solidFill>
              <a:srgbClr val="80BFB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second</a:t>
            </a:r>
            <a:endParaRPr sz="1800" b="0" i="0" u="none" strike="noStrike" cap="none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cxnSp>
        <p:nvCxnSpPr>
          <p:cNvPr id="4319" name="Google Shape;4319;p60"/>
          <p:cNvCxnSpPr>
            <a:stCxn id="4316" idx="3"/>
            <a:endCxn id="4318" idx="1"/>
          </p:cNvCxnSpPr>
          <p:nvPr/>
        </p:nvCxnSpPr>
        <p:spPr>
          <a:xfrm>
            <a:off x="2426500" y="3036300"/>
            <a:ext cx="680700" cy="0"/>
          </a:xfrm>
          <a:prstGeom prst="straightConnector1">
            <a:avLst/>
          </a:prstGeom>
          <a:noFill/>
          <a:ln w="38100" cap="flat" cmpd="sng">
            <a:solidFill>
              <a:srgbClr val="D3EBD5"/>
            </a:solidFill>
            <a:prstDash val="solid"/>
            <a:round/>
            <a:headEnd type="diamond" w="sm" len="sm"/>
            <a:tailEnd type="diamond" w="sm" len="sm"/>
          </a:ln>
        </p:spPr>
      </p:cxnSp>
      <p:cxnSp>
        <p:nvCxnSpPr>
          <p:cNvPr id="4320" name="Google Shape;4320;p60"/>
          <p:cNvCxnSpPr>
            <a:stCxn id="4318" idx="3"/>
            <a:endCxn id="4317" idx="1"/>
          </p:cNvCxnSpPr>
          <p:nvPr/>
        </p:nvCxnSpPr>
        <p:spPr>
          <a:xfrm>
            <a:off x="4669750" y="3036303"/>
            <a:ext cx="680700" cy="0"/>
          </a:xfrm>
          <a:prstGeom prst="straightConnector1">
            <a:avLst/>
          </a:prstGeom>
          <a:noFill/>
          <a:ln w="38100" cap="flat" cmpd="sng">
            <a:solidFill>
              <a:srgbClr val="80BFB7"/>
            </a:solidFill>
            <a:prstDash val="solid"/>
            <a:round/>
            <a:headEnd type="diamond" w="sm" len="sm"/>
            <a:tailEnd type="diamond" w="sm" len="sm"/>
          </a:ln>
        </p:spPr>
      </p:cxnSp>
      <p:sp>
        <p:nvSpPr>
          <p:cNvPr id="4321" name="Google Shape;4321;p6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4" name="Google Shape;3864;g137d0a7d35e_0_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6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3" name="Picture 2" descr="A close-up of a pear&#10;&#10;Description automatically generated with low confidence">
            <a:extLst>
              <a:ext uri="{FF2B5EF4-FFF2-40B4-BE49-F238E27FC236}">
                <a16:creationId xmlns:a16="http://schemas.microsoft.com/office/drawing/2014/main" id="{B20F5DCC-99C5-2CD4-B869-A6EB65496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400425" y="2547454"/>
            <a:ext cx="3004094" cy="2178074"/>
          </a:xfrm>
          <a:prstGeom prst="rect">
            <a:avLst/>
          </a:prstGeom>
        </p:spPr>
      </p:pic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203F76B1-9930-EDB5-5ACD-0293AB91F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71" y="165975"/>
            <a:ext cx="2592300" cy="2280026"/>
          </a:xfrm>
          <a:prstGeom prst="rect">
            <a:avLst/>
          </a:prstGeom>
        </p:spPr>
      </p:pic>
      <p:pic>
        <p:nvPicPr>
          <p:cNvPr id="9" name="Picture 8" descr="A moon in the sky&#10;&#10;Description automatically generated with low confidence">
            <a:extLst>
              <a:ext uri="{FF2B5EF4-FFF2-40B4-BE49-F238E27FC236}">
                <a16:creationId xmlns:a16="http://schemas.microsoft.com/office/drawing/2014/main" id="{B2207D72-A589-326A-8848-4FA39CDD6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921" y="2577952"/>
            <a:ext cx="2592000" cy="2460929"/>
          </a:xfrm>
          <a:prstGeom prst="rect">
            <a:avLst/>
          </a:prstGeom>
        </p:spPr>
      </p:pic>
      <p:pic>
        <p:nvPicPr>
          <p:cNvPr id="11" name="Picture 10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92F16E5B-B468-A22C-1530-10608CF344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475" b="89701" l="4562" r="93015">
                        <a14:foregroundMark x1="8125" y1="72674" x2="8125" y2="72674"/>
                        <a14:foregroundMark x1="23949" y1="21927" x2="23949" y2="21927"/>
                        <a14:foregroundMark x1="18175" y1="18854" x2="23949" y2="22757"/>
                        <a14:foregroundMark x1="24875" y1="18023" x2="36636" y2="33970"/>
                        <a14:foregroundMark x1="36636" y1="33970" x2="31361" y2="18023"/>
                        <a14:foregroundMark x1="55524" y1="18023" x2="74269" y2="34302"/>
                        <a14:foregroundMark x1="74269" y1="34302" x2="89736" y2="21927"/>
                        <a14:foregroundMark x1="89736" y1="21927" x2="71989" y2="7641"/>
                        <a14:foregroundMark x1="71989" y1="7641" x2="54882" y2="16694"/>
                        <a14:foregroundMark x1="54882" y1="16694" x2="55239" y2="16362"/>
                        <a14:foregroundMark x1="70563" y1="57641" x2="53528" y2="69850"/>
                        <a14:foregroundMark x1="53528" y1="69850" x2="66616" y2="83757"/>
                        <a14:foregroundMark x1="75450" y1="84441" x2="87527" y2="76080"/>
                        <a14:foregroundMark x1="87527" y1="76080" x2="74198" y2="58306"/>
                        <a14:foregroundMark x1="74198" y1="58306" x2="74127" y2="57890"/>
                        <a14:foregroundMark x1="93015" y1="80482" x2="91875" y2="71844"/>
                        <a14:foregroundMark x1="16251" y1="14701" x2="25873" y2="35880"/>
                        <a14:foregroundMark x1="25873" y1="35880" x2="29651" y2="34801"/>
                        <a14:foregroundMark x1="4562" y1="21096" x2="6272" y2="28322"/>
                        <a14:backgroundMark x1="69351" y1="86628" x2="74127" y2="87458"/>
                        <a14:backgroundMark x1="67427" y1="86047" x2="70777" y2="86628"/>
                        <a14:backgroundMark x1="72488" y1="86628" x2="74840" y2="86628"/>
                        <a14:backgroundMark x1="73414" y1="85216" x2="73414" y2="85216"/>
                        <a14:backgroundMark x1="73200" y1="85216" x2="74840" y2="85465"/>
                        <a14:backgroundMark x1="66001" y1="84884" x2="68639" y2="848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9451" y="-1849"/>
            <a:ext cx="3114674" cy="2672892"/>
          </a:xfrm>
          <a:prstGeom prst="rect">
            <a:avLst/>
          </a:prstGeom>
          <a:ln w="12700">
            <a:noFill/>
          </a:ln>
        </p:spPr>
      </p:pic>
      <p:sp>
        <p:nvSpPr>
          <p:cNvPr id="12" name="Google Shape;3859;p4">
            <a:extLst>
              <a:ext uri="{FF2B5EF4-FFF2-40B4-BE49-F238E27FC236}">
                <a16:creationId xmlns:a16="http://schemas.microsoft.com/office/drawing/2014/main" id="{92CF8D4D-D91E-1107-5C39-655A7E7C18DC}"/>
              </a:ext>
            </a:extLst>
          </p:cNvPr>
          <p:cNvSpPr txBox="1"/>
          <p:nvPr/>
        </p:nvSpPr>
        <p:spPr>
          <a:xfrm>
            <a:off x="4996247" y="4720201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CC1ED6-6DB5-4E5E-57F4-23B4CDC35448}"/>
              </a:ext>
            </a:extLst>
          </p:cNvPr>
          <p:cNvSpPr txBox="1"/>
          <p:nvPr/>
        </p:nvSpPr>
        <p:spPr>
          <a:xfrm>
            <a:off x="1845169" y="2303938"/>
            <a:ext cx="11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/>
              <a:t>Imagen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D6F9A3-A07A-721A-5B1A-7051CBDF14EB}"/>
              </a:ext>
            </a:extLst>
          </p:cNvPr>
          <p:cNvSpPr txBox="1"/>
          <p:nvPr/>
        </p:nvSpPr>
        <p:spPr>
          <a:xfrm>
            <a:off x="5485463" y="2316342"/>
            <a:ext cx="11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/>
              <a:t>Imagen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0F4365-AEA1-4DFB-030A-EF1249563E7D}"/>
              </a:ext>
            </a:extLst>
          </p:cNvPr>
          <p:cNvSpPr txBox="1"/>
          <p:nvPr/>
        </p:nvSpPr>
        <p:spPr>
          <a:xfrm>
            <a:off x="925039" y="4758746"/>
            <a:ext cx="11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/>
              <a:t>Imagen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B70139-B505-E669-E9F6-7D81BB135120}"/>
              </a:ext>
            </a:extLst>
          </p:cNvPr>
          <p:cNvSpPr txBox="1"/>
          <p:nvPr/>
        </p:nvSpPr>
        <p:spPr>
          <a:xfrm>
            <a:off x="3597739" y="4720201"/>
            <a:ext cx="11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/>
              <a:t>Imagen 4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6" name="Google Shape;4326;p6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4327" name="Google Shape;4327;p61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14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4328" name="Google Shape;4328;p61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14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4329" name="Google Shape;4329;p61"/>
          <p:cNvSpPr txBox="1">
            <a:spLocks noGrp="1"/>
          </p:cNvSpPr>
          <p:nvPr>
            <p:ph type="body" idx="3"/>
          </p:nvPr>
        </p:nvSpPr>
        <p:spPr>
          <a:xfrm>
            <a:off x="5300225" y="1755475"/>
            <a:ext cx="2179200" cy="14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endParaRPr sz="1200"/>
          </a:p>
        </p:txBody>
      </p:sp>
      <p:sp>
        <p:nvSpPr>
          <p:cNvPr id="4330" name="Google Shape;4330;p61"/>
          <p:cNvSpPr txBox="1">
            <a:spLocks noGrp="1"/>
          </p:cNvSpPr>
          <p:nvPr>
            <p:ph type="body" idx="1"/>
          </p:nvPr>
        </p:nvSpPr>
        <p:spPr>
          <a:xfrm>
            <a:off x="718300" y="3203275"/>
            <a:ext cx="2179200" cy="14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4331" name="Google Shape;4331;p61"/>
          <p:cNvSpPr txBox="1">
            <a:spLocks noGrp="1"/>
          </p:cNvSpPr>
          <p:nvPr>
            <p:ph type="body" idx="2"/>
          </p:nvPr>
        </p:nvSpPr>
        <p:spPr>
          <a:xfrm>
            <a:off x="3009263" y="3203275"/>
            <a:ext cx="2179200" cy="14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4332" name="Google Shape;4332;p61"/>
          <p:cNvSpPr txBox="1">
            <a:spLocks noGrp="1"/>
          </p:cNvSpPr>
          <p:nvPr>
            <p:ph type="body" idx="3"/>
          </p:nvPr>
        </p:nvSpPr>
        <p:spPr>
          <a:xfrm>
            <a:off x="5300225" y="3203275"/>
            <a:ext cx="2179200" cy="14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endParaRPr sz="1200"/>
          </a:p>
        </p:txBody>
      </p:sp>
      <p:sp>
        <p:nvSpPr>
          <p:cNvPr id="4333" name="Google Shape;4333;p6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8" name="Google Shape;4338;p62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3B55"/>
                </a:solidFill>
              </a:rPr>
              <a:t>You can insert graphs from Excel or Google Sheets</a:t>
            </a:r>
            <a:endParaRPr>
              <a:solidFill>
                <a:srgbClr val="003B55"/>
              </a:solidFill>
            </a:endParaRPr>
          </a:p>
        </p:txBody>
      </p:sp>
      <p:sp>
        <p:nvSpPr>
          <p:cNvPr id="4339" name="Google Shape;4339;p6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cxnSp>
        <p:nvCxnSpPr>
          <p:cNvPr id="4340" name="Google Shape;4340;p62"/>
          <p:cNvCxnSpPr/>
          <p:nvPr/>
        </p:nvCxnSpPr>
        <p:spPr>
          <a:xfrm>
            <a:off x="694400" y="881074"/>
            <a:ext cx="6373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41" name="Google Shape;4341;p62"/>
          <p:cNvCxnSpPr/>
          <p:nvPr/>
        </p:nvCxnSpPr>
        <p:spPr>
          <a:xfrm>
            <a:off x="694400" y="1590556"/>
            <a:ext cx="6373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42" name="Google Shape;4342;p62"/>
          <p:cNvCxnSpPr/>
          <p:nvPr/>
        </p:nvCxnSpPr>
        <p:spPr>
          <a:xfrm>
            <a:off x="694400" y="2300038"/>
            <a:ext cx="6373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43" name="Google Shape;4343;p62"/>
          <p:cNvCxnSpPr/>
          <p:nvPr/>
        </p:nvCxnSpPr>
        <p:spPr>
          <a:xfrm>
            <a:off x="694400" y="3009521"/>
            <a:ext cx="6373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44" name="Google Shape;4344;p62"/>
          <p:cNvCxnSpPr/>
          <p:nvPr/>
        </p:nvCxnSpPr>
        <p:spPr>
          <a:xfrm>
            <a:off x="694400" y="3740901"/>
            <a:ext cx="6373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45" name="Google Shape;4345;p62"/>
          <p:cNvSpPr txBox="1"/>
          <p:nvPr/>
        </p:nvSpPr>
        <p:spPr>
          <a:xfrm>
            <a:off x="624915" y="722325"/>
            <a:ext cx="3579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4000</a:t>
            </a:r>
            <a:endParaRPr sz="1000" b="0" i="0" u="none" strike="noStrike" cap="none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3000</a:t>
            </a:r>
            <a:endParaRPr sz="1000" b="0" i="0" u="none" strike="noStrike" cap="none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2000</a:t>
            </a:r>
            <a:endParaRPr sz="1000" b="0" i="0" u="none" strike="noStrike" cap="none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1000</a:t>
            </a:r>
            <a:endParaRPr sz="1000" b="0" i="0" u="none" strike="noStrike" cap="none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0</a:t>
            </a:r>
            <a:endParaRPr sz="1000" b="0" i="0" u="none" strike="noStrike" cap="none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46" name="Google Shape;4346;p62"/>
          <p:cNvSpPr/>
          <p:nvPr/>
        </p:nvSpPr>
        <p:spPr>
          <a:xfrm>
            <a:off x="1240516" y="2187311"/>
            <a:ext cx="2058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7" name="Google Shape;4347;p62"/>
          <p:cNvSpPr/>
          <p:nvPr/>
        </p:nvSpPr>
        <p:spPr>
          <a:xfrm>
            <a:off x="1517187" y="1793248"/>
            <a:ext cx="2058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8" name="Google Shape;4348;p62"/>
          <p:cNvSpPr/>
          <p:nvPr/>
        </p:nvSpPr>
        <p:spPr>
          <a:xfrm>
            <a:off x="1793858" y="2300038"/>
            <a:ext cx="2058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9" name="Google Shape;4349;p62"/>
          <p:cNvSpPr/>
          <p:nvPr/>
        </p:nvSpPr>
        <p:spPr>
          <a:xfrm>
            <a:off x="2783918" y="2501101"/>
            <a:ext cx="2058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0" name="Google Shape;4350;p62"/>
          <p:cNvSpPr/>
          <p:nvPr/>
        </p:nvSpPr>
        <p:spPr>
          <a:xfrm>
            <a:off x="3060589" y="1902718"/>
            <a:ext cx="2058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1" name="Google Shape;4351;p62"/>
          <p:cNvSpPr/>
          <p:nvPr/>
        </p:nvSpPr>
        <p:spPr>
          <a:xfrm>
            <a:off x="3337260" y="1035398"/>
            <a:ext cx="2058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2" name="Google Shape;4352;p62"/>
          <p:cNvSpPr/>
          <p:nvPr/>
        </p:nvSpPr>
        <p:spPr>
          <a:xfrm>
            <a:off x="4327320" y="1946493"/>
            <a:ext cx="2058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3" name="Google Shape;4353;p62"/>
          <p:cNvSpPr/>
          <p:nvPr/>
        </p:nvSpPr>
        <p:spPr>
          <a:xfrm>
            <a:off x="4603991" y="880950"/>
            <a:ext cx="2058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4" name="Google Shape;4354;p62"/>
          <p:cNvSpPr/>
          <p:nvPr/>
        </p:nvSpPr>
        <p:spPr>
          <a:xfrm>
            <a:off x="4880662" y="2128936"/>
            <a:ext cx="2058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5" name="Google Shape;4355;p62"/>
          <p:cNvSpPr/>
          <p:nvPr/>
        </p:nvSpPr>
        <p:spPr>
          <a:xfrm>
            <a:off x="5870722" y="2559475"/>
            <a:ext cx="2058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6" name="Google Shape;4356;p62"/>
          <p:cNvSpPr/>
          <p:nvPr/>
        </p:nvSpPr>
        <p:spPr>
          <a:xfrm>
            <a:off x="6147393" y="1099993"/>
            <a:ext cx="2058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7" name="Google Shape;4357;p62"/>
          <p:cNvSpPr/>
          <p:nvPr/>
        </p:nvSpPr>
        <p:spPr>
          <a:xfrm>
            <a:off x="6424064" y="1413783"/>
            <a:ext cx="2058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" name="Google Shape;4362;p63"/>
          <p:cNvSpPr txBox="1">
            <a:spLocks noGrp="1"/>
          </p:cNvSpPr>
          <p:nvPr>
            <p:ph type="body" idx="4294967295"/>
          </p:nvPr>
        </p:nvSpPr>
        <p:spPr>
          <a:xfrm>
            <a:off x="685800" y="838850"/>
            <a:ext cx="2747700" cy="3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MOBILE</a:t>
            </a:r>
            <a:b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</a:br>
            <a: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PROJECT</a:t>
            </a:r>
            <a:endParaRPr sz="3000">
              <a:solidFill>
                <a:srgbClr val="0B87A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4363" name="Google Shape;4363;p6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grpSp>
        <p:nvGrpSpPr>
          <p:cNvPr id="4364" name="Google Shape;4364;p63"/>
          <p:cNvGrpSpPr/>
          <p:nvPr/>
        </p:nvGrpSpPr>
        <p:grpSpPr>
          <a:xfrm>
            <a:off x="4026775" y="373572"/>
            <a:ext cx="2119546" cy="4396359"/>
            <a:chOff x="2547150" y="238125"/>
            <a:chExt cx="2525675" cy="5238750"/>
          </a:xfrm>
        </p:grpSpPr>
        <p:sp>
          <p:nvSpPr>
            <p:cNvPr id="4365" name="Google Shape;4365;p6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6" name="Google Shape;4366;p6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7" name="Google Shape;4367;p6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8" name="Google Shape;4368;p6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369" name="Google Shape;4369;p63"/>
          <p:cNvPicPr preferRelativeResize="0"/>
          <p:nvPr/>
        </p:nvPicPr>
        <p:blipFill rotWithShape="1">
          <a:blip r:embed="rId3">
            <a:alphaModFix/>
          </a:blip>
          <a:srcRect b="23785"/>
          <a:stretch/>
        </p:blipFill>
        <p:spPr>
          <a:xfrm>
            <a:off x="4073100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4" name="Google Shape;4374;p64"/>
          <p:cNvSpPr txBox="1">
            <a:spLocks noGrp="1"/>
          </p:cNvSpPr>
          <p:nvPr>
            <p:ph type="body" idx="4294967295"/>
          </p:nvPr>
        </p:nvSpPr>
        <p:spPr>
          <a:xfrm>
            <a:off x="685800" y="838850"/>
            <a:ext cx="2747700" cy="3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TABLET</a:t>
            </a:r>
            <a:b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</a:br>
            <a: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PROJECT</a:t>
            </a:r>
            <a:endParaRPr sz="3000">
              <a:solidFill>
                <a:srgbClr val="0B87A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4375" name="Google Shape;4375;p6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grpSp>
        <p:nvGrpSpPr>
          <p:cNvPr id="4376" name="Google Shape;4376;p64"/>
          <p:cNvGrpSpPr/>
          <p:nvPr/>
        </p:nvGrpSpPr>
        <p:grpSpPr>
          <a:xfrm>
            <a:off x="3837677" y="465959"/>
            <a:ext cx="2736410" cy="4222433"/>
            <a:chOff x="2112475" y="238125"/>
            <a:chExt cx="3395050" cy="5238750"/>
          </a:xfrm>
        </p:grpSpPr>
        <p:sp>
          <p:nvSpPr>
            <p:cNvPr id="4377" name="Google Shape;4377;p64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8" name="Google Shape;4378;p64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9" name="Google Shape;4379;p64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0" name="Google Shape;4380;p64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381" name="Google Shape;4381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263" y="839688"/>
            <a:ext cx="2597800" cy="346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6" name="Google Shape;4386;p65"/>
          <p:cNvSpPr txBox="1">
            <a:spLocks noGrp="1"/>
          </p:cNvSpPr>
          <p:nvPr>
            <p:ph type="body" idx="4294967295"/>
          </p:nvPr>
        </p:nvSpPr>
        <p:spPr>
          <a:xfrm>
            <a:off x="685800" y="838850"/>
            <a:ext cx="2747700" cy="3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DESKTOP PROJECT</a:t>
            </a:r>
            <a:endParaRPr sz="3000">
              <a:solidFill>
                <a:srgbClr val="0B87A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4387" name="Google Shape;4387;p6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grpSp>
        <p:nvGrpSpPr>
          <p:cNvPr id="4388" name="Google Shape;4388;p65"/>
          <p:cNvGrpSpPr/>
          <p:nvPr/>
        </p:nvGrpSpPr>
        <p:grpSpPr>
          <a:xfrm>
            <a:off x="3009249" y="1241129"/>
            <a:ext cx="4542205" cy="2661224"/>
            <a:chOff x="1177450" y="241631"/>
            <a:chExt cx="6173152" cy="3616776"/>
          </a:xfrm>
        </p:grpSpPr>
        <p:sp>
          <p:nvSpPr>
            <p:cNvPr id="4389" name="Google Shape;4389;p6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0" name="Google Shape;4390;p6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1" name="Google Shape;4391;p6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2" name="Google Shape;4392;p6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393" name="Google Shape;4393;p65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3516425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8" name="Google Shape;4398;p6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4399" name="Google Shape;4399;p66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 sz="2400"/>
              <a:t>Presentation template by </a:t>
            </a:r>
            <a:r>
              <a:rPr lang="en" sz="2400" u="sng">
                <a:solidFill>
                  <a:srgbClr val="0B87A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 sz="2400">
              <a:solidFill>
                <a:srgbClr val="0B87A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sz="2400"/>
              <a:t>Photographs by </a:t>
            </a:r>
            <a:r>
              <a:rPr lang="en" sz="2400" u="sng">
                <a:solidFill>
                  <a:srgbClr val="0B87A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sz="2400">
              <a:solidFill>
                <a:srgbClr val="0B87A1"/>
              </a:solidFill>
            </a:endParaRPr>
          </a:p>
        </p:txBody>
      </p:sp>
      <p:sp>
        <p:nvSpPr>
          <p:cNvPr id="4400" name="Google Shape;4400;p6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5" name="Google Shape;4405;p6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907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4406" name="Google Shape;4406;p67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9075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300"/>
              <a:t>This presentation uses the following typographies and colors: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▪"/>
            </a:pPr>
            <a:r>
              <a:rPr lang="en" sz="1300"/>
              <a:t>Titles: </a:t>
            </a:r>
            <a:r>
              <a:rPr lang="en" sz="1300" b="1">
                <a:latin typeface="Titillium Web"/>
                <a:ea typeface="Titillium Web"/>
                <a:cs typeface="Titillium Web"/>
                <a:sym typeface="Titillium Web"/>
              </a:rPr>
              <a:t>Dosis</a:t>
            </a:r>
            <a:endParaRPr sz="1300"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▪"/>
            </a:pPr>
            <a:r>
              <a:rPr lang="en" sz="1300"/>
              <a:t>Body copy: </a:t>
            </a:r>
            <a:r>
              <a:rPr lang="en" sz="1300" b="1">
                <a:latin typeface="Titillium Web"/>
                <a:ea typeface="Titillium Web"/>
                <a:cs typeface="Titillium Web"/>
                <a:sym typeface="Titillium Web"/>
              </a:rPr>
              <a:t>Titillium Web</a:t>
            </a:r>
            <a:endParaRPr sz="1300"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300"/>
              <a:t>You can download the fonts on these pages: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300" u="sng">
                <a:solidFill>
                  <a:srgbClr val="0B87A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http://www.impallari.com/dosis</a:t>
            </a:r>
            <a:endParaRPr sz="1300">
              <a:solidFill>
                <a:srgbClr val="0B87A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300" u="sng">
                <a:solidFill>
                  <a:srgbClr val="0B87A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http://www.campivisivi.net/titillium/</a:t>
            </a:r>
            <a:endParaRPr sz="1300">
              <a:solidFill>
                <a:srgbClr val="0B87A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300">
                <a:solidFill>
                  <a:srgbClr val="003B55"/>
                </a:solidFill>
              </a:rPr>
              <a:t>Pastel green </a:t>
            </a:r>
            <a:r>
              <a:rPr lang="en" sz="1300" b="1">
                <a:solidFill>
                  <a:srgbClr val="D3EBD5"/>
                </a:solidFill>
                <a:latin typeface="Titillium Web"/>
                <a:ea typeface="Titillium Web"/>
                <a:cs typeface="Titillium Web"/>
                <a:sym typeface="Titillium Web"/>
              </a:rPr>
              <a:t>#d3ebd5</a:t>
            </a:r>
            <a:r>
              <a:rPr lang="en" sz="1300" b="1">
                <a:solidFill>
                  <a:srgbClr val="003B55"/>
                </a:solidFill>
              </a:rPr>
              <a:t> · </a:t>
            </a:r>
            <a:r>
              <a:rPr lang="en" sz="1300">
                <a:solidFill>
                  <a:srgbClr val="003B55"/>
                </a:solidFill>
              </a:rPr>
              <a:t>Green </a:t>
            </a:r>
            <a:r>
              <a:rPr lang="en" sz="1300" b="1">
                <a:solidFill>
                  <a:srgbClr val="80BFB7"/>
                </a:solidFill>
                <a:latin typeface="Titillium Web"/>
                <a:ea typeface="Titillium Web"/>
                <a:cs typeface="Titillium Web"/>
                <a:sym typeface="Titillium Web"/>
              </a:rPr>
              <a:t>#80bfb7</a:t>
            </a:r>
            <a:r>
              <a:rPr lang="en" sz="1300" b="1">
                <a:solidFill>
                  <a:srgbClr val="003B55"/>
                </a:solidFill>
              </a:rPr>
              <a:t> · </a:t>
            </a:r>
            <a:r>
              <a:rPr lang="en" sz="1300">
                <a:solidFill>
                  <a:srgbClr val="003B55"/>
                </a:solidFill>
              </a:rPr>
              <a:t>Teal </a:t>
            </a:r>
            <a:r>
              <a:rPr lang="en" sz="1300" b="1">
                <a:solidFill>
                  <a:srgbClr val="0B87A1"/>
                </a:solidFill>
                <a:latin typeface="Titillium Web"/>
                <a:ea typeface="Titillium Web"/>
                <a:cs typeface="Titillium Web"/>
                <a:sym typeface="Titillium Web"/>
              </a:rPr>
              <a:t>#0b87a1</a:t>
            </a:r>
            <a:r>
              <a:rPr lang="en" sz="1300" b="1">
                <a:solidFill>
                  <a:srgbClr val="003B55"/>
                </a:solidFill>
              </a:rPr>
              <a:t> · </a:t>
            </a:r>
            <a:r>
              <a:rPr lang="en" sz="1300">
                <a:solidFill>
                  <a:srgbClr val="003B55"/>
                </a:solidFill>
              </a:rPr>
              <a:t>Navy </a:t>
            </a:r>
            <a:r>
              <a:rPr lang="en" sz="1300" b="1">
                <a:solidFill>
                  <a:srgbClr val="01597F"/>
                </a:solidFill>
                <a:latin typeface="Titillium Web"/>
                <a:ea typeface="Titillium Web"/>
                <a:cs typeface="Titillium Web"/>
                <a:sym typeface="Titillium Web"/>
              </a:rPr>
              <a:t>#01597f</a:t>
            </a:r>
            <a:r>
              <a:rPr lang="en" sz="1300" b="1">
                <a:solidFill>
                  <a:srgbClr val="003B55"/>
                </a:solidFill>
              </a:rPr>
              <a:t> · </a:t>
            </a:r>
            <a:r>
              <a:rPr lang="en" sz="1300">
                <a:solidFill>
                  <a:srgbClr val="003B55"/>
                </a:solidFill>
              </a:rPr>
              <a:t>Dark navy </a:t>
            </a:r>
            <a:r>
              <a:rPr lang="en" sz="1300" b="1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#003b55</a:t>
            </a:r>
            <a:endParaRPr sz="1300" b="1">
              <a:solidFill>
                <a:srgbClr val="003B55"/>
              </a:solidFill>
            </a:endParaRPr>
          </a:p>
        </p:txBody>
      </p:sp>
      <p:sp>
        <p:nvSpPr>
          <p:cNvPr id="4407" name="Google Shape;4407;p67"/>
          <p:cNvSpPr txBox="1"/>
          <p:nvPr/>
        </p:nvSpPr>
        <p:spPr>
          <a:xfrm>
            <a:off x="718300" y="4095450"/>
            <a:ext cx="69075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1" u="none" strike="noStrike" cap="none">
                <a:solidFill>
                  <a:srgbClr val="0B87A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b="0" i="1" u="none" strike="noStrike" cap="none">
              <a:solidFill>
                <a:srgbClr val="0B87A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1" u="none" strike="noStrike" cap="none">
              <a:solidFill>
                <a:srgbClr val="0B87A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1" u="none" strike="noStrike" cap="none">
              <a:solidFill>
                <a:srgbClr val="0B87A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408" name="Google Shape;4408;p6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" name="Google Shape;4413;p68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4414" name="Google Shape;4414;p68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  <p:transition spd="slow">
    <p:wip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9" name="Google Shape;4419;p69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4420" name="Google Shape;4420;p6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sp>
        <p:nvSpPr>
          <p:cNvPr id="4421" name="Google Shape;4421;p69"/>
          <p:cNvSpPr/>
          <p:nvPr/>
        </p:nvSpPr>
        <p:spPr>
          <a:xfrm>
            <a:off x="6818684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DEC</a:t>
            </a:r>
            <a:endParaRPr sz="1000" b="0" i="0" u="none" strike="noStrike" cap="none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22" name="Google Shape;4422;p69"/>
          <p:cNvSpPr/>
          <p:nvPr/>
        </p:nvSpPr>
        <p:spPr>
          <a:xfrm>
            <a:off x="6236812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NOV</a:t>
            </a:r>
            <a:endParaRPr sz="1000" b="0" i="0" u="none" strike="noStrike" cap="none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23" name="Google Shape;4423;p69"/>
          <p:cNvSpPr/>
          <p:nvPr/>
        </p:nvSpPr>
        <p:spPr>
          <a:xfrm>
            <a:off x="5654939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OCT</a:t>
            </a:r>
            <a:endParaRPr sz="1000" b="0" i="0" u="none" strike="noStrike" cap="none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24" name="Google Shape;4424;p69"/>
          <p:cNvSpPr/>
          <p:nvPr/>
        </p:nvSpPr>
        <p:spPr>
          <a:xfrm>
            <a:off x="5073067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SEP</a:t>
            </a:r>
            <a:endParaRPr sz="1000" b="0" i="0" u="none" strike="noStrike" cap="none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25" name="Google Shape;4425;p69"/>
          <p:cNvSpPr/>
          <p:nvPr/>
        </p:nvSpPr>
        <p:spPr>
          <a:xfrm>
            <a:off x="4491194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AUG</a:t>
            </a:r>
            <a:endParaRPr sz="1000" b="0" i="0" u="none" strike="noStrike" cap="none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26" name="Google Shape;4426;p69"/>
          <p:cNvSpPr/>
          <p:nvPr/>
        </p:nvSpPr>
        <p:spPr>
          <a:xfrm>
            <a:off x="3909322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JUL</a:t>
            </a:r>
            <a:endParaRPr sz="1000" b="0" i="0" u="none" strike="noStrike" cap="none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27" name="Google Shape;4427;p69"/>
          <p:cNvSpPr/>
          <p:nvPr/>
        </p:nvSpPr>
        <p:spPr>
          <a:xfrm>
            <a:off x="3327449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JUN</a:t>
            </a:r>
            <a:endParaRPr sz="1000" b="0" i="0" u="none" strike="noStrike" cap="none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28" name="Google Shape;4428;p69"/>
          <p:cNvSpPr/>
          <p:nvPr/>
        </p:nvSpPr>
        <p:spPr>
          <a:xfrm>
            <a:off x="2745577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MAY</a:t>
            </a:r>
            <a:endParaRPr sz="1000" b="0" i="0" u="none" strike="noStrike" cap="none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29" name="Google Shape;4429;p69"/>
          <p:cNvSpPr/>
          <p:nvPr/>
        </p:nvSpPr>
        <p:spPr>
          <a:xfrm>
            <a:off x="2163704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APR</a:t>
            </a:r>
            <a:endParaRPr sz="1000" b="0" i="0" u="none" strike="noStrike" cap="none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30" name="Google Shape;4430;p69"/>
          <p:cNvSpPr/>
          <p:nvPr/>
        </p:nvSpPr>
        <p:spPr>
          <a:xfrm>
            <a:off x="1581832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MAR</a:t>
            </a:r>
            <a:endParaRPr sz="1000" b="0" i="0" u="none" strike="noStrike" cap="none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31" name="Google Shape;4431;p69"/>
          <p:cNvSpPr/>
          <p:nvPr/>
        </p:nvSpPr>
        <p:spPr>
          <a:xfrm>
            <a:off x="999959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FEB</a:t>
            </a:r>
            <a:endParaRPr sz="1000" b="0" i="0" u="none" strike="noStrike" cap="none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32" name="Google Shape;4432;p69"/>
          <p:cNvSpPr/>
          <p:nvPr/>
        </p:nvSpPr>
        <p:spPr>
          <a:xfrm>
            <a:off x="418087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JAN</a:t>
            </a:r>
            <a:endParaRPr sz="1000" b="0" i="0" u="none" strike="noStrike" cap="none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33" name="Google Shape;4433;p69"/>
          <p:cNvSpPr/>
          <p:nvPr/>
        </p:nvSpPr>
        <p:spPr>
          <a:xfrm>
            <a:off x="0" y="2755950"/>
            <a:ext cx="5616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34" name="Google Shape;4434;p69"/>
          <p:cNvCxnSpPr/>
          <p:nvPr/>
        </p:nvCxnSpPr>
        <p:spPr>
          <a:xfrm rot="10800000">
            <a:off x="677815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35" name="Google Shape;4435;p69"/>
          <p:cNvSpPr txBox="1"/>
          <p:nvPr/>
        </p:nvSpPr>
        <p:spPr>
          <a:xfrm>
            <a:off x="641653" y="172720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9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436" name="Google Shape;4436;p69"/>
          <p:cNvCxnSpPr/>
          <p:nvPr/>
        </p:nvCxnSpPr>
        <p:spPr>
          <a:xfrm rot="10800000">
            <a:off x="1842500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37" name="Google Shape;4437;p69"/>
          <p:cNvSpPr txBox="1"/>
          <p:nvPr/>
        </p:nvSpPr>
        <p:spPr>
          <a:xfrm>
            <a:off x="1807667" y="172720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Red is the colour of danger and courage</a:t>
            </a:r>
            <a:endParaRPr sz="9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438" name="Google Shape;4438;p69"/>
          <p:cNvCxnSpPr/>
          <p:nvPr/>
        </p:nvCxnSpPr>
        <p:spPr>
          <a:xfrm rot="10800000">
            <a:off x="3007186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39" name="Google Shape;4439;p69"/>
          <p:cNvSpPr txBox="1"/>
          <p:nvPr/>
        </p:nvSpPr>
        <p:spPr>
          <a:xfrm>
            <a:off x="2973681" y="172720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Black is the color of ebony and of outer space</a:t>
            </a:r>
            <a:endParaRPr sz="9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440" name="Google Shape;4440;p69"/>
          <p:cNvCxnSpPr/>
          <p:nvPr/>
        </p:nvCxnSpPr>
        <p:spPr>
          <a:xfrm rot="10800000">
            <a:off x="4171871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41" name="Google Shape;4441;p69"/>
          <p:cNvSpPr txBox="1"/>
          <p:nvPr/>
        </p:nvSpPr>
        <p:spPr>
          <a:xfrm>
            <a:off x="4139694" y="172720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Yellow is the color of gold, butter and ripe lemons</a:t>
            </a:r>
            <a:endParaRPr sz="9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442" name="Google Shape;4442;p69"/>
          <p:cNvCxnSpPr/>
          <p:nvPr/>
        </p:nvCxnSpPr>
        <p:spPr>
          <a:xfrm rot="10800000">
            <a:off x="5336557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43" name="Google Shape;4443;p69"/>
          <p:cNvSpPr txBox="1"/>
          <p:nvPr/>
        </p:nvSpPr>
        <p:spPr>
          <a:xfrm>
            <a:off x="5305708" y="172720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White is the color of milk and fresh snow</a:t>
            </a:r>
            <a:endParaRPr sz="9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444" name="Google Shape;4444;p69"/>
          <p:cNvCxnSpPr/>
          <p:nvPr/>
        </p:nvCxnSpPr>
        <p:spPr>
          <a:xfrm rot="10800000">
            <a:off x="6501242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45" name="Google Shape;4445;p69"/>
          <p:cNvSpPr txBox="1"/>
          <p:nvPr/>
        </p:nvSpPr>
        <p:spPr>
          <a:xfrm>
            <a:off x="6471722" y="172720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9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446" name="Google Shape;4446;p69"/>
          <p:cNvCxnSpPr/>
          <p:nvPr/>
        </p:nvCxnSpPr>
        <p:spPr>
          <a:xfrm rot="10800000">
            <a:off x="126910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47" name="Google Shape;4447;p69"/>
          <p:cNvSpPr txBox="1"/>
          <p:nvPr/>
        </p:nvSpPr>
        <p:spPr>
          <a:xfrm>
            <a:off x="1207274" y="364815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Yellow is the color of gold, butter and ripe lemons</a:t>
            </a:r>
            <a:endParaRPr sz="9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448" name="Google Shape;4448;p69"/>
          <p:cNvCxnSpPr/>
          <p:nvPr/>
        </p:nvCxnSpPr>
        <p:spPr>
          <a:xfrm rot="10800000">
            <a:off x="24337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49" name="Google Shape;4449;p69"/>
          <p:cNvSpPr txBox="1"/>
          <p:nvPr/>
        </p:nvSpPr>
        <p:spPr>
          <a:xfrm>
            <a:off x="2380034" y="364815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White is the color of milk and fresh snow</a:t>
            </a:r>
            <a:endParaRPr sz="9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450" name="Google Shape;4450;p69"/>
          <p:cNvCxnSpPr/>
          <p:nvPr/>
        </p:nvCxnSpPr>
        <p:spPr>
          <a:xfrm rot="10800000">
            <a:off x="3598473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51" name="Google Shape;4451;p69"/>
          <p:cNvSpPr txBox="1"/>
          <p:nvPr/>
        </p:nvSpPr>
        <p:spPr>
          <a:xfrm>
            <a:off x="3552795" y="364815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9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452" name="Google Shape;4452;p69"/>
          <p:cNvCxnSpPr/>
          <p:nvPr/>
        </p:nvCxnSpPr>
        <p:spPr>
          <a:xfrm rot="10800000">
            <a:off x="4763158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53" name="Google Shape;4453;p69"/>
          <p:cNvSpPr txBox="1"/>
          <p:nvPr/>
        </p:nvSpPr>
        <p:spPr>
          <a:xfrm>
            <a:off x="4725556" y="364815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Red is the colour of danger and courage</a:t>
            </a:r>
            <a:endParaRPr sz="9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454" name="Google Shape;4454;p69"/>
          <p:cNvCxnSpPr/>
          <p:nvPr/>
        </p:nvCxnSpPr>
        <p:spPr>
          <a:xfrm rot="10800000">
            <a:off x="5927844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55" name="Google Shape;4455;p69"/>
          <p:cNvSpPr txBox="1"/>
          <p:nvPr/>
        </p:nvSpPr>
        <p:spPr>
          <a:xfrm>
            <a:off x="5898317" y="364815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Black is the color of ebony and of outer space</a:t>
            </a:r>
            <a:endParaRPr sz="9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456" name="Google Shape;4456;p69"/>
          <p:cNvCxnSpPr/>
          <p:nvPr/>
        </p:nvCxnSpPr>
        <p:spPr>
          <a:xfrm rot="10800000">
            <a:off x="7092529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57" name="Google Shape;4457;p69"/>
          <p:cNvSpPr txBox="1"/>
          <p:nvPr/>
        </p:nvSpPr>
        <p:spPr>
          <a:xfrm>
            <a:off x="7059218" y="3648150"/>
            <a:ext cx="91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Yellow is the color of gold, butter and ripe lemons</a:t>
            </a:r>
            <a:endParaRPr sz="9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p:transition spd="slow">
    <p:wip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2" name="Google Shape;4462;p7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463" name="Google Shape;4463;p7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graphicFrame>
        <p:nvGraphicFramePr>
          <p:cNvPr id="4464" name="Google Shape;4464;p70"/>
          <p:cNvGraphicFramePr/>
          <p:nvPr/>
        </p:nvGraphicFramePr>
        <p:xfrm>
          <a:off x="844125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{4266D6B0-B201-490D-BE16-2CC478B855F3}</a:tableStyleId>
              </a:tblPr>
              <a:tblGrid>
                <a:gridCol w="1147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8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Week 1</a:t>
                      </a:r>
                      <a:endParaRPr sz="800" b="1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Week 2</a:t>
                      </a:r>
                      <a:endParaRPr sz="800" b="1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4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5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6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7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8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9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11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12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13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14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1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2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◆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3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4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◆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5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◆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6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7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8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5D795D-2CC8-1E6E-D785-0FF35B1469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C6D814-7E96-588E-357D-F9BDF4FE4B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FBDD7B-CDC9-8E4D-392B-31714B838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75" y="1222279"/>
            <a:ext cx="571500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47467"/>
      </p:ext>
    </p:extLst>
  </p:cSld>
  <p:clrMapOvr>
    <a:masterClrMapping/>
  </p:clrMapOvr>
  <p:transition spd="slow"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9" name="Google Shape;4469;p7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470" name="Google Shape;4470;p7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sp>
        <p:nvSpPr>
          <p:cNvPr id="4471" name="Google Shape;4471;p71"/>
          <p:cNvSpPr/>
          <p:nvPr/>
        </p:nvSpPr>
        <p:spPr>
          <a:xfrm>
            <a:off x="718288" y="1596775"/>
            <a:ext cx="3618900" cy="136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STRENGTHS</a:t>
            </a:r>
            <a:endParaRPr sz="1400" b="1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14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72" name="Google Shape;4472;p71"/>
          <p:cNvSpPr/>
          <p:nvPr/>
        </p:nvSpPr>
        <p:spPr>
          <a:xfrm>
            <a:off x="4487028" y="1596775"/>
            <a:ext cx="3618900" cy="136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WEAKNESSES</a:t>
            </a:r>
            <a:endParaRPr sz="1400" b="1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Yellow is the color of gold, butter and ripe lemons</a:t>
            </a:r>
            <a:endParaRPr sz="14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73" name="Google Shape;4473;p71"/>
          <p:cNvSpPr/>
          <p:nvPr/>
        </p:nvSpPr>
        <p:spPr>
          <a:xfrm>
            <a:off x="718288" y="3109760"/>
            <a:ext cx="3618900" cy="136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Black is the color of ebony and of outer space</a:t>
            </a:r>
            <a:endParaRPr sz="14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OPPORTUNITIES</a:t>
            </a:r>
            <a:endParaRPr sz="14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74" name="Google Shape;4474;p71"/>
          <p:cNvSpPr/>
          <p:nvPr/>
        </p:nvSpPr>
        <p:spPr>
          <a:xfrm>
            <a:off x="4487028" y="3109760"/>
            <a:ext cx="3618900" cy="136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White is the color of milk and fresh snow</a:t>
            </a:r>
            <a:endParaRPr sz="14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THREATS</a:t>
            </a:r>
            <a:endParaRPr sz="14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75" name="Google Shape;4475;p71"/>
          <p:cNvSpPr/>
          <p:nvPr/>
        </p:nvSpPr>
        <p:spPr>
          <a:xfrm>
            <a:off x="3298451" y="1919409"/>
            <a:ext cx="2079600" cy="20796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6" name="Google Shape;4476;p71"/>
          <p:cNvSpPr/>
          <p:nvPr/>
        </p:nvSpPr>
        <p:spPr>
          <a:xfrm rot="5400000">
            <a:off x="3448410" y="1919409"/>
            <a:ext cx="2079600" cy="20796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7" name="Google Shape;4477;p71"/>
          <p:cNvSpPr/>
          <p:nvPr/>
        </p:nvSpPr>
        <p:spPr>
          <a:xfrm rot="10800000">
            <a:off x="3448410" y="2070542"/>
            <a:ext cx="2079600" cy="20796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8" name="Google Shape;4478;p71"/>
          <p:cNvSpPr/>
          <p:nvPr/>
        </p:nvSpPr>
        <p:spPr>
          <a:xfrm rot="-5400000">
            <a:off x="3298451" y="2070542"/>
            <a:ext cx="2079600" cy="20796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9" name="Google Shape;4479;p71"/>
          <p:cNvSpPr/>
          <p:nvPr/>
        </p:nvSpPr>
        <p:spPr>
          <a:xfrm>
            <a:off x="3777233" y="2353205"/>
            <a:ext cx="249220" cy="39587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osis"/>
              </a:rPr>
              <a:t>S</a:t>
            </a:r>
          </a:p>
        </p:txBody>
      </p:sp>
      <p:sp>
        <p:nvSpPr>
          <p:cNvPr id="4480" name="Google Shape;4480;p71"/>
          <p:cNvSpPr/>
          <p:nvPr/>
        </p:nvSpPr>
        <p:spPr>
          <a:xfrm>
            <a:off x="4651057" y="2359847"/>
            <a:ext cx="459648" cy="39162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osis"/>
              </a:rPr>
              <a:t>W</a:t>
            </a:r>
          </a:p>
        </p:txBody>
      </p:sp>
      <p:sp>
        <p:nvSpPr>
          <p:cNvPr id="4481" name="Google Shape;4481;p71"/>
          <p:cNvSpPr/>
          <p:nvPr/>
        </p:nvSpPr>
        <p:spPr>
          <a:xfrm>
            <a:off x="3747475" y="3305113"/>
            <a:ext cx="249220" cy="39162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osis"/>
              </a:rPr>
              <a:t>O</a:t>
            </a:r>
          </a:p>
        </p:txBody>
      </p:sp>
      <p:sp>
        <p:nvSpPr>
          <p:cNvPr id="4482" name="Google Shape;4482;p71"/>
          <p:cNvSpPr/>
          <p:nvPr/>
        </p:nvSpPr>
        <p:spPr>
          <a:xfrm>
            <a:off x="4749363" y="3311754"/>
            <a:ext cx="268349" cy="3884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osis"/>
              </a:rPr>
              <a:t>T</a:t>
            </a:r>
          </a:p>
        </p:txBody>
      </p:sp>
    </p:spTree>
  </p:cSld>
  <p:clrMapOvr>
    <a:masterClrMapping/>
  </p:clrMapOvr>
  <p:transition spd="slow">
    <p:wip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7" name="Google Shape;4487;p72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200">
                <a:solidFill>
                  <a:schemeClr val="accent1"/>
                </a:solidFill>
              </a:rPr>
              <a:t>BUSINESS MODEL CANVAS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4488" name="Google Shape;4488;p7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71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4489" name="Google Shape;4489;p72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Key Activities</a:t>
            </a:r>
            <a:endParaRPr sz="900" b="1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800" b="1" i="0" u="none" strike="noStrike" cap="none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90" name="Google Shape;4490;p72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Key Resources</a:t>
            </a:r>
            <a:endParaRPr sz="900" b="1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91" name="Google Shape;4491;p72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Value Propositions</a:t>
            </a:r>
            <a:endParaRPr sz="900" b="1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92" name="Google Shape;4492;p72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Customer Relationships</a:t>
            </a:r>
            <a:endParaRPr sz="900" b="1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93" name="Google Shape;4493;p72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Channels</a:t>
            </a:r>
            <a:endParaRPr sz="900" b="1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94" name="Google Shape;4494;p72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Customer Segments</a:t>
            </a:r>
            <a:endParaRPr sz="900" b="1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95" name="Google Shape;4495;p72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Key Partners</a:t>
            </a:r>
            <a:endParaRPr sz="900" b="1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800" b="1" i="0" u="none" strike="noStrike" cap="none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96" name="Google Shape;4496;p72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Cost Structure</a:t>
            </a:r>
            <a:endParaRPr sz="900" b="1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97" name="Google Shape;4497;p72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Revenue Streams</a:t>
            </a:r>
            <a:endParaRPr sz="900" b="1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98" name="Google Shape;4498;p72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9" name="Google Shape;4499;p72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0" name="Google Shape;4500;p72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1" name="Google Shape;4501;p72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02" name="Google Shape;4502;p72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4503" name="Google Shape;4503;p72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4" name="Google Shape;4504;p72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5" name="Google Shape;4505;p72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06" name="Google Shape;4506;p72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4507" name="Google Shape;4507;p72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8" name="Google Shape;4508;p72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9" name="Google Shape;4509;p72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10" name="Google Shape;4510;p72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4511" name="Google Shape;4511;p72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2" name="Google Shape;4512;p72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3" name="Google Shape;4513;p72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4" name="Google Shape;4514;p72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5" name="Google Shape;4515;p72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16" name="Google Shape;4516;p72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4517" name="Google Shape;4517;p7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8" name="Google Shape;4518;p7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9" name="Google Shape;4519;p7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0" name="Google Shape;4520;p7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1" name="Google Shape;4521;p7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2" name="Google Shape;4522;p7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7" name="Google Shape;4527;p73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4528" name="Google Shape;4528;p7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grpSp>
        <p:nvGrpSpPr>
          <p:cNvPr id="4529" name="Google Shape;4529;p73"/>
          <p:cNvGrpSpPr/>
          <p:nvPr/>
        </p:nvGrpSpPr>
        <p:grpSpPr>
          <a:xfrm>
            <a:off x="855289" y="1722097"/>
            <a:ext cx="3264414" cy="2934766"/>
            <a:chOff x="3778727" y="4460423"/>
            <a:chExt cx="720160" cy="647437"/>
          </a:xfrm>
        </p:grpSpPr>
        <p:sp>
          <p:nvSpPr>
            <p:cNvPr id="4530" name="Google Shape;4530;p73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i="0" u="none" strike="noStrike" cap="none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531" name="Google Shape;4531;p73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i="0" u="none" strike="noStrike" cap="none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532" name="Google Shape;4532;p73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i="0" u="none" strike="noStrike" cap="none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533" name="Google Shape;4533;p73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i="0" u="none" strike="noStrike" cap="none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534" name="Google Shape;4534;p73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i="0" u="none" strike="noStrike" cap="none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535" name="Google Shape;4535;p73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i="0" u="none" strike="noStrike" cap="none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536" name="Google Shape;4536;p73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cxnSp>
        <p:nvCxnSpPr>
          <p:cNvPr id="4537" name="Google Shape;4537;p73"/>
          <p:cNvCxnSpPr/>
          <p:nvPr/>
        </p:nvCxnSpPr>
        <p:spPr>
          <a:xfrm>
            <a:off x="4047374" y="2207987"/>
            <a:ext cx="956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538" name="Google Shape;4538;p73"/>
          <p:cNvSpPr txBox="1"/>
          <p:nvPr/>
        </p:nvSpPr>
        <p:spPr>
          <a:xfrm>
            <a:off x="5059300" y="2052331"/>
            <a:ext cx="25212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539" name="Google Shape;4539;p73"/>
          <p:cNvCxnSpPr/>
          <p:nvPr/>
        </p:nvCxnSpPr>
        <p:spPr>
          <a:xfrm>
            <a:off x="3906532" y="2643722"/>
            <a:ext cx="10971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540" name="Google Shape;4540;p73"/>
          <p:cNvSpPr txBox="1"/>
          <p:nvPr/>
        </p:nvSpPr>
        <p:spPr>
          <a:xfrm>
            <a:off x="5059300" y="2488056"/>
            <a:ext cx="25212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541" name="Google Shape;4541;p73"/>
          <p:cNvCxnSpPr/>
          <p:nvPr/>
        </p:nvCxnSpPr>
        <p:spPr>
          <a:xfrm>
            <a:off x="3706386" y="3079457"/>
            <a:ext cx="12972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542" name="Google Shape;4542;p73"/>
          <p:cNvSpPr txBox="1"/>
          <p:nvPr/>
        </p:nvSpPr>
        <p:spPr>
          <a:xfrm>
            <a:off x="5059300" y="2923782"/>
            <a:ext cx="25212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543" name="Google Shape;4543;p73"/>
          <p:cNvCxnSpPr/>
          <p:nvPr/>
        </p:nvCxnSpPr>
        <p:spPr>
          <a:xfrm>
            <a:off x="3535892" y="3515169"/>
            <a:ext cx="14676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544" name="Google Shape;4544;p73"/>
          <p:cNvSpPr txBox="1"/>
          <p:nvPr/>
        </p:nvSpPr>
        <p:spPr>
          <a:xfrm>
            <a:off x="5059300" y="3359507"/>
            <a:ext cx="25212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545" name="Google Shape;4545;p73"/>
          <p:cNvCxnSpPr/>
          <p:nvPr/>
        </p:nvCxnSpPr>
        <p:spPr>
          <a:xfrm>
            <a:off x="3350561" y="3950903"/>
            <a:ext cx="1653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546" name="Google Shape;4546;p73"/>
          <p:cNvSpPr txBox="1"/>
          <p:nvPr/>
        </p:nvSpPr>
        <p:spPr>
          <a:xfrm>
            <a:off x="5059300" y="3795233"/>
            <a:ext cx="25212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547" name="Google Shape;4547;p73"/>
          <p:cNvCxnSpPr/>
          <p:nvPr/>
        </p:nvCxnSpPr>
        <p:spPr>
          <a:xfrm>
            <a:off x="3157834" y="4386615"/>
            <a:ext cx="18381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548" name="Google Shape;4548;p73"/>
          <p:cNvSpPr txBox="1"/>
          <p:nvPr/>
        </p:nvSpPr>
        <p:spPr>
          <a:xfrm>
            <a:off x="5059300" y="4230958"/>
            <a:ext cx="25212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p:transition spd="slow">
    <p:wip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3" name="Google Shape;4553;p7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4554" name="Google Shape;4554;p7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  <p:pic>
        <p:nvPicPr>
          <p:cNvPr id="4555" name="Google Shape;4555;p74"/>
          <p:cNvPicPr preferRelativeResize="0"/>
          <p:nvPr/>
        </p:nvPicPr>
        <p:blipFill rotWithShape="1">
          <a:blip r:embed="rId3">
            <a:alphaModFix/>
          </a:blip>
          <a:srcRect l="19633" t="9820" b="9811"/>
          <a:stretch/>
        </p:blipFill>
        <p:spPr>
          <a:xfrm>
            <a:off x="816850" y="1894925"/>
            <a:ext cx="1403700" cy="140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56" name="Google Shape;4556;p74"/>
          <p:cNvSpPr txBox="1"/>
          <p:nvPr/>
        </p:nvSpPr>
        <p:spPr>
          <a:xfrm>
            <a:off x="821587" y="3421100"/>
            <a:ext cx="14037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Imani Jackson</a:t>
            </a:r>
            <a:br>
              <a:rPr lang="en" sz="1400" b="0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JOB TITLE</a:t>
            </a:r>
            <a:endParaRPr sz="800" b="0" i="0" u="none" strike="noStrike" cap="none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1400" b="0" i="0" u="none" strike="noStrike" cap="none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4557" name="Google Shape;4557;p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83046" y="1894925"/>
            <a:ext cx="1403700" cy="140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58" name="Google Shape;4558;p74"/>
          <p:cNvSpPr txBox="1"/>
          <p:nvPr/>
        </p:nvSpPr>
        <p:spPr>
          <a:xfrm>
            <a:off x="2687783" y="3421100"/>
            <a:ext cx="14037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Marcos Galán</a:t>
            </a:r>
            <a:br>
              <a:rPr lang="en" sz="1400" b="0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JOB TITLE</a:t>
            </a:r>
            <a:endParaRPr sz="800" b="0" i="0" u="none" strike="noStrike" cap="none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1400" b="0" i="0" u="none" strike="noStrike" cap="none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4559" name="Google Shape;4559;p74"/>
          <p:cNvPicPr preferRelativeResize="0"/>
          <p:nvPr/>
        </p:nvPicPr>
        <p:blipFill rotWithShape="1">
          <a:blip r:embed="rId5">
            <a:alphaModFix/>
          </a:blip>
          <a:srcRect l="47271" t="22330" b="24939"/>
          <a:stretch/>
        </p:blipFill>
        <p:spPr>
          <a:xfrm>
            <a:off x="4549242" y="1894925"/>
            <a:ext cx="1403700" cy="140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60" name="Google Shape;4560;p74"/>
          <p:cNvSpPr txBox="1"/>
          <p:nvPr/>
        </p:nvSpPr>
        <p:spPr>
          <a:xfrm>
            <a:off x="4553979" y="3421100"/>
            <a:ext cx="14037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Ixchel Valdía</a:t>
            </a:r>
            <a:br>
              <a:rPr lang="en" sz="1400" b="0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JOB TITLE</a:t>
            </a:r>
            <a:endParaRPr sz="800" b="0" i="0" u="none" strike="noStrike" cap="none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1400" b="0" i="0" u="none" strike="noStrike" cap="none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4561" name="Google Shape;4561;p74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415438" y="1894925"/>
            <a:ext cx="1403700" cy="140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62" name="Google Shape;4562;p74"/>
          <p:cNvSpPr txBox="1"/>
          <p:nvPr/>
        </p:nvSpPr>
        <p:spPr>
          <a:xfrm>
            <a:off x="6420175" y="3421100"/>
            <a:ext cx="14037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Nils Årud</a:t>
            </a:r>
            <a:br>
              <a:rPr lang="en" sz="1400" b="0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JOB TITLE</a:t>
            </a:r>
            <a:endParaRPr sz="800" b="0" i="0" u="none" strike="noStrike" cap="none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1400" b="0" i="0" u="none" strike="noStrike" cap="none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p:transition spd="slow">
    <p:wip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" name="Google Shape;4567;p75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200">
                <a:solidFill>
                  <a:schemeClr val="accent1"/>
                </a:solidFill>
              </a:rPr>
              <a:t>COMPETITOR MATRIX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4568" name="Google Shape;4568;p75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69" name="Google Shape;4569;p75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4570" name="Google Shape;4570;p75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71" name="Google Shape;4571;p75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72" name="Google Shape;4572;p75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73" name="Google Shape;4573;p75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74" name="Google Shape;4574;p75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75" name="Google Shape;4575;p75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76" name="Google Shape;4576;p75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77" name="Google Shape;4577;p75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78" name="Google Shape;4578;p75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79" name="Google Shape;4579;p75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80" name="Google Shape;4580;p75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81" name="Google Shape;4581;p75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82" name="Google Shape;4582;p75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83" name="Google Shape;4583;p75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84" name="Google Shape;4584;p75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85" name="Google Shape;4585;p75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86" name="Google Shape;4586;p75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87" name="Google Shape;4587;p75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88" name="Google Shape;4588;p75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89" name="Google Shape;4589;p75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90" name="Google Shape;4590;p75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91" name="Google Shape;4591;p75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92" name="Google Shape;4592;p75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93" name="Google Shape;4593;p75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94" name="Google Shape;4594;p75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95" name="Google Shape;4595;p75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96" name="Google Shape;4596;p75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97" name="Google Shape;4597;p75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98" name="Google Shape;4598;p75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99" name="Google Shape;4599;p75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00" name="Google Shape;4600;p75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01" name="Google Shape;4601;p75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02" name="Google Shape;4602;p75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03" name="Google Shape;4603;p75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04" name="Google Shape;4604;p75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05" name="Google Shape;4605;p75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06" name="Google Shape;4606;p75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07" name="Google Shape;4607;p75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08" name="Google Shape;4608;p75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09" name="Google Shape;4609;p75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10" name="Google Shape;4610;p75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11" name="Google Shape;4611;p75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12" name="Google Shape;4612;p75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13" name="Google Shape;4613;p75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14" name="Google Shape;4614;p75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15" name="Google Shape;4615;p75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616" name="Google Shape;4616;p7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74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4617" name="Google Shape;4617;p75"/>
          <p:cNvGrpSpPr/>
          <p:nvPr/>
        </p:nvGrpSpPr>
        <p:grpSpPr>
          <a:xfrm>
            <a:off x="4571985" y="-1454527"/>
            <a:ext cx="0" cy="8052239"/>
            <a:chOff x="2564088" y="-1454526"/>
            <a:chExt cx="0" cy="8052239"/>
          </a:xfrm>
        </p:grpSpPr>
        <p:cxnSp>
          <p:nvCxnSpPr>
            <p:cNvPr id="4618" name="Google Shape;4618;p75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19" name="Google Shape;4619;p75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20" name="Google Shape;4620;p75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21" name="Google Shape;4621;p75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22" name="Google Shape;4622;p75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23" name="Google Shape;4623;p75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24" name="Google Shape;4624;p75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25" name="Google Shape;4625;p75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26" name="Google Shape;4626;p75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27" name="Google Shape;4627;p75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28" name="Google Shape;4628;p75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29" name="Google Shape;4629;p75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30" name="Google Shape;4630;p75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31" name="Google Shape;4631;p75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32" name="Google Shape;4632;p75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33" name="Google Shape;4633;p75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34" name="Google Shape;4634;p75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35" name="Google Shape;4635;p75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36" name="Google Shape;4636;p75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37" name="Google Shape;4637;p75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38" name="Google Shape;4638;p75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39" name="Google Shape;4639;p75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4640" name="Google Shape;4640;p75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4641" name="Google Shape;4641;p75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4642" name="Google Shape;4642;p75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LOW VALUE 1</a:t>
            </a:r>
            <a:endParaRPr sz="800" b="0" i="0" u="none" strike="noStrike" cap="none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643" name="Google Shape;4643;p75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HIGH VALUE 1</a:t>
            </a:r>
            <a:endParaRPr sz="800" b="0" i="0" u="none" strike="noStrike" cap="none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644" name="Google Shape;4644;p75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LOW VALUE 2</a:t>
            </a:r>
            <a:endParaRPr sz="800" b="0" i="0" u="none" strike="noStrike" cap="none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645" name="Google Shape;4645;p75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HIGH VALUE 2</a:t>
            </a:r>
            <a:endParaRPr sz="800" b="0" i="0" u="none" strike="noStrike" cap="none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646" name="Google Shape;4646;p75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Our company</a:t>
            </a:r>
            <a:endParaRPr sz="8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647" name="Google Shape;4647;p75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 b="0" i="0" u="none" strike="noStrike" cap="none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648" name="Google Shape;4648;p75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 b="0" i="0" u="none" strike="noStrike" cap="none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649" name="Google Shape;4649;p75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 b="0" i="0" u="none" strike="noStrike" cap="none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650" name="Google Shape;4650;p75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 b="0" i="0" u="none" strike="noStrike" cap="none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651" name="Google Shape;4651;p75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 b="0" i="0" u="none" strike="noStrike" cap="none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652" name="Google Shape;4652;p75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 b="0" i="0" u="none" strike="noStrike" cap="none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p:transition spd="slow">
    <p:wip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7" name="Google Shape;4657;p7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4658" name="Google Shape;4658;p7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  <p:graphicFrame>
        <p:nvGraphicFramePr>
          <p:cNvPr id="4659" name="Google Shape;4659;p76"/>
          <p:cNvGraphicFramePr/>
          <p:nvPr/>
        </p:nvGraphicFramePr>
        <p:xfrm>
          <a:off x="861700" y="16636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{86E5058E-0EBE-4029-95B9-EDA7CEC782A3}</a:tableStyleId>
              </a:tblPr>
              <a:tblGrid>
                <a:gridCol w="74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4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4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4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4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54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SUNDAY</a:t>
                      </a:r>
                      <a:endParaRPr sz="700" u="none" strike="noStrike" cap="none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MONDAY</a:t>
                      </a:r>
                      <a:endParaRPr sz="700" u="none" strike="noStrike" cap="none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TUESDAY</a:t>
                      </a:r>
                      <a:endParaRPr sz="700" u="none" strike="noStrike" cap="none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WEDNESDAY</a:t>
                      </a:r>
                      <a:endParaRPr sz="700" u="none" strike="noStrike" cap="none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THURSDAY</a:t>
                      </a:r>
                      <a:endParaRPr sz="700" u="none" strike="noStrike" cap="none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FRIDAY</a:t>
                      </a:r>
                      <a:endParaRPr sz="700" u="none" strike="noStrike" cap="none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SATURDAY</a:t>
                      </a:r>
                      <a:endParaRPr sz="700" u="none" strike="noStrike" cap="none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1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9:00 - 9:45</a:t>
                      </a:r>
                      <a:endParaRPr sz="700" u="none" strike="noStrike" cap="none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1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10:00 - 10:45</a:t>
                      </a:r>
                      <a:endParaRPr sz="700" u="none" strike="noStrike" cap="none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1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11:00 - 11:45</a:t>
                      </a:r>
                      <a:endParaRPr sz="700" u="none" strike="noStrike" cap="none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1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12:00 - 13:15</a:t>
                      </a:r>
                      <a:endParaRPr sz="700" u="none" strike="noStrike" cap="none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1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13:30 - 14:15</a:t>
                      </a:r>
                      <a:endParaRPr sz="700" u="none" strike="noStrike" cap="none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1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14:30 - 15:15</a:t>
                      </a:r>
                      <a:endParaRPr sz="700" u="none" strike="noStrike" cap="none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11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15:30 - 16:15</a:t>
                      </a:r>
                      <a:endParaRPr sz="700" u="none" strike="noStrike" cap="none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wip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4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4" name="Google Shape;4664;p77"/>
          <p:cNvGrpSpPr/>
          <p:nvPr/>
        </p:nvGrpSpPr>
        <p:grpSpPr>
          <a:xfrm>
            <a:off x="282768" y="342338"/>
            <a:ext cx="347107" cy="438984"/>
            <a:chOff x="584925" y="238125"/>
            <a:chExt cx="415200" cy="525100"/>
          </a:xfrm>
        </p:grpSpPr>
        <p:sp>
          <p:nvSpPr>
            <p:cNvPr id="4665" name="Google Shape;4665;p77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6" name="Google Shape;4666;p77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7" name="Google Shape;4667;p77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8" name="Google Shape;4668;p77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9" name="Google Shape;4669;p77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0" name="Google Shape;4670;p77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71" name="Google Shape;4671;p77"/>
          <p:cNvGrpSpPr/>
          <p:nvPr/>
        </p:nvGrpSpPr>
        <p:grpSpPr>
          <a:xfrm>
            <a:off x="834027" y="406125"/>
            <a:ext cx="371623" cy="309362"/>
            <a:chOff x="1244325" y="314425"/>
            <a:chExt cx="444525" cy="370050"/>
          </a:xfrm>
        </p:grpSpPr>
        <p:sp>
          <p:nvSpPr>
            <p:cNvPr id="4672" name="Google Shape;4672;p77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3" name="Google Shape;4673;p77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74" name="Google Shape;4674;p77"/>
          <p:cNvGrpSpPr/>
          <p:nvPr/>
        </p:nvGrpSpPr>
        <p:grpSpPr>
          <a:xfrm>
            <a:off x="1405725" y="404599"/>
            <a:ext cx="355300" cy="312413"/>
            <a:chOff x="1928175" y="312600"/>
            <a:chExt cx="425000" cy="373700"/>
          </a:xfrm>
        </p:grpSpPr>
        <p:sp>
          <p:nvSpPr>
            <p:cNvPr id="4675" name="Google Shape;4675;p77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6" name="Google Shape;4676;p77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77" name="Google Shape;4677;p77"/>
          <p:cNvSpPr/>
          <p:nvPr/>
        </p:nvSpPr>
        <p:spPr>
          <a:xfrm>
            <a:off x="20015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8" name="Google Shape;4678;p77"/>
          <p:cNvSpPr/>
          <p:nvPr/>
        </p:nvSpPr>
        <p:spPr>
          <a:xfrm>
            <a:off x="25849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79" name="Google Shape;4679;p77"/>
          <p:cNvGrpSpPr/>
          <p:nvPr/>
        </p:nvGrpSpPr>
        <p:grpSpPr>
          <a:xfrm>
            <a:off x="3069763" y="388276"/>
            <a:ext cx="408386" cy="345080"/>
            <a:chOff x="3918650" y="293075"/>
            <a:chExt cx="488500" cy="412775"/>
          </a:xfrm>
        </p:grpSpPr>
        <p:sp>
          <p:nvSpPr>
            <p:cNvPr id="4680" name="Google Shape;4680;p77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1" name="Google Shape;4681;p77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2" name="Google Shape;4682;p77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83" name="Google Shape;4683;p77"/>
          <p:cNvGrpSpPr/>
          <p:nvPr/>
        </p:nvGrpSpPr>
        <p:grpSpPr>
          <a:xfrm>
            <a:off x="3669530" y="362235"/>
            <a:ext cx="335905" cy="397142"/>
            <a:chOff x="4636075" y="261925"/>
            <a:chExt cx="401800" cy="475050"/>
          </a:xfrm>
        </p:grpSpPr>
        <p:sp>
          <p:nvSpPr>
            <p:cNvPr id="4684" name="Google Shape;4684;p77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5" name="Google Shape;4685;p77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6" name="Google Shape;4686;p77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7" name="Google Shape;4687;p77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8" name="Google Shape;4688;p77"/>
          <p:cNvSpPr/>
          <p:nvPr/>
        </p:nvSpPr>
        <p:spPr>
          <a:xfrm>
            <a:off x="42087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89" name="Google Shape;4689;p77"/>
          <p:cNvGrpSpPr/>
          <p:nvPr/>
        </p:nvGrpSpPr>
        <p:grpSpPr>
          <a:xfrm>
            <a:off x="4796082" y="395424"/>
            <a:ext cx="336908" cy="330262"/>
            <a:chOff x="5983625" y="301625"/>
            <a:chExt cx="403000" cy="395050"/>
          </a:xfrm>
        </p:grpSpPr>
        <p:sp>
          <p:nvSpPr>
            <p:cNvPr id="4690" name="Google Shape;4690;p77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1" name="Google Shape;4691;p77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2" name="Google Shape;4692;p77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3" name="Google Shape;4693;p77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4" name="Google Shape;4694;p77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5" name="Google Shape;4695;p77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6" name="Google Shape;4696;p77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7" name="Google Shape;4697;p77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8" name="Google Shape;4698;p77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9" name="Google Shape;4699;p77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0" name="Google Shape;4700;p77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1" name="Google Shape;4701;p77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2" name="Google Shape;4702;p77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3" name="Google Shape;4703;p77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4" name="Google Shape;4704;p77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5" name="Google Shape;4705;p77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6" name="Google Shape;4706;p77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7" name="Google Shape;4707;p77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8" name="Google Shape;4708;p77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9" name="Google Shape;4709;p77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10" name="Google Shape;4710;p77"/>
          <p:cNvGrpSpPr/>
          <p:nvPr/>
        </p:nvGrpSpPr>
        <p:grpSpPr>
          <a:xfrm>
            <a:off x="5362158" y="392853"/>
            <a:ext cx="331808" cy="331307"/>
            <a:chOff x="6660750" y="298550"/>
            <a:chExt cx="396900" cy="396300"/>
          </a:xfrm>
        </p:grpSpPr>
        <p:sp>
          <p:nvSpPr>
            <p:cNvPr id="4711" name="Google Shape;4711;p77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2" name="Google Shape;4712;p77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13" name="Google Shape;4713;p77"/>
          <p:cNvGrpSpPr/>
          <p:nvPr/>
        </p:nvGrpSpPr>
        <p:grpSpPr>
          <a:xfrm>
            <a:off x="282768" y="914538"/>
            <a:ext cx="347107" cy="420111"/>
            <a:chOff x="584925" y="922575"/>
            <a:chExt cx="415200" cy="502525"/>
          </a:xfrm>
        </p:grpSpPr>
        <p:sp>
          <p:nvSpPr>
            <p:cNvPr id="4714" name="Google Shape;4714;p77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5" name="Google Shape;4715;p77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6" name="Google Shape;4716;p77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17" name="Google Shape;4717;p77"/>
          <p:cNvGrpSpPr/>
          <p:nvPr/>
        </p:nvGrpSpPr>
        <p:grpSpPr>
          <a:xfrm>
            <a:off x="836075" y="904841"/>
            <a:ext cx="367547" cy="437980"/>
            <a:chOff x="1246775" y="910975"/>
            <a:chExt cx="439650" cy="523900"/>
          </a:xfrm>
        </p:grpSpPr>
        <p:sp>
          <p:nvSpPr>
            <p:cNvPr id="4718" name="Google Shape;4718;p77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9" name="Google Shape;4719;p77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0" name="Google Shape;4720;p77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21" name="Google Shape;4721;p77"/>
          <p:cNvGrpSpPr/>
          <p:nvPr/>
        </p:nvGrpSpPr>
        <p:grpSpPr>
          <a:xfrm>
            <a:off x="1404200" y="975274"/>
            <a:ext cx="358351" cy="298118"/>
            <a:chOff x="1926350" y="995225"/>
            <a:chExt cx="428650" cy="356600"/>
          </a:xfrm>
        </p:grpSpPr>
        <p:sp>
          <p:nvSpPr>
            <p:cNvPr id="4722" name="Google Shape;4722;p77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3" name="Google Shape;4723;p77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4" name="Google Shape;4724;p77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5" name="Google Shape;4725;p77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26" name="Google Shape;4726;p77"/>
          <p:cNvSpPr/>
          <p:nvPr/>
        </p:nvSpPr>
        <p:spPr>
          <a:xfrm>
            <a:off x="19718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7" name="Google Shape;4727;p77"/>
          <p:cNvSpPr/>
          <p:nvPr/>
        </p:nvSpPr>
        <p:spPr>
          <a:xfrm>
            <a:off x="25359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8" name="Google Shape;4728;p77"/>
          <p:cNvSpPr/>
          <p:nvPr/>
        </p:nvSpPr>
        <p:spPr>
          <a:xfrm>
            <a:off x="31046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9" name="Google Shape;4729;p77"/>
          <p:cNvSpPr/>
          <p:nvPr/>
        </p:nvSpPr>
        <p:spPr>
          <a:xfrm>
            <a:off x="36793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30" name="Google Shape;4730;p77"/>
          <p:cNvGrpSpPr/>
          <p:nvPr/>
        </p:nvGrpSpPr>
        <p:grpSpPr>
          <a:xfrm>
            <a:off x="4226431" y="952827"/>
            <a:ext cx="349155" cy="349657"/>
            <a:chOff x="5302225" y="968375"/>
            <a:chExt cx="417650" cy="418250"/>
          </a:xfrm>
        </p:grpSpPr>
        <p:sp>
          <p:nvSpPr>
            <p:cNvPr id="4731" name="Google Shape;4731;p77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2" name="Google Shape;4732;p77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33" name="Google Shape;4733;p77"/>
          <p:cNvGrpSpPr/>
          <p:nvPr/>
        </p:nvGrpSpPr>
        <p:grpSpPr>
          <a:xfrm>
            <a:off x="4748095" y="913514"/>
            <a:ext cx="432881" cy="421637"/>
            <a:chOff x="5926225" y="921350"/>
            <a:chExt cx="517800" cy="504350"/>
          </a:xfrm>
        </p:grpSpPr>
        <p:sp>
          <p:nvSpPr>
            <p:cNvPr id="4734" name="Google Shape;4734;p7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5" name="Google Shape;4735;p7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36" name="Google Shape;4736;p77"/>
          <p:cNvGrpSpPr/>
          <p:nvPr/>
        </p:nvGrpSpPr>
        <p:grpSpPr>
          <a:xfrm>
            <a:off x="5325918" y="921686"/>
            <a:ext cx="404290" cy="405314"/>
            <a:chOff x="6617400" y="931125"/>
            <a:chExt cx="483600" cy="484825"/>
          </a:xfrm>
        </p:grpSpPr>
        <p:sp>
          <p:nvSpPr>
            <p:cNvPr id="4737" name="Google Shape;4737;p77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8" name="Google Shape;4738;p77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39" name="Google Shape;4739;p77"/>
          <p:cNvGrpSpPr/>
          <p:nvPr/>
        </p:nvGrpSpPr>
        <p:grpSpPr>
          <a:xfrm>
            <a:off x="261325" y="1551048"/>
            <a:ext cx="389994" cy="273623"/>
            <a:chOff x="559275" y="1683950"/>
            <a:chExt cx="466500" cy="327300"/>
          </a:xfrm>
        </p:grpSpPr>
        <p:sp>
          <p:nvSpPr>
            <p:cNvPr id="4740" name="Google Shape;4740;p77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1" name="Google Shape;4741;p77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42" name="Google Shape;4742;p77"/>
          <p:cNvGrpSpPr/>
          <p:nvPr/>
        </p:nvGrpSpPr>
        <p:grpSpPr>
          <a:xfrm>
            <a:off x="824852" y="1496958"/>
            <a:ext cx="389994" cy="381822"/>
            <a:chOff x="1233350" y="1619250"/>
            <a:chExt cx="466500" cy="456725"/>
          </a:xfrm>
        </p:grpSpPr>
        <p:sp>
          <p:nvSpPr>
            <p:cNvPr id="4743" name="Google Shape;4743;p77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4" name="Google Shape;4744;p77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5" name="Google Shape;4745;p77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6" name="Google Shape;4746;p77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47" name="Google Shape;4747;p77"/>
          <p:cNvGrpSpPr/>
          <p:nvPr/>
        </p:nvGrpSpPr>
        <p:grpSpPr>
          <a:xfrm>
            <a:off x="1400626" y="1505109"/>
            <a:ext cx="365499" cy="365499"/>
            <a:chOff x="1922075" y="1629000"/>
            <a:chExt cx="437200" cy="437200"/>
          </a:xfrm>
        </p:grpSpPr>
        <p:sp>
          <p:nvSpPr>
            <p:cNvPr id="4748" name="Google Shape;4748;p77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9" name="Google Shape;4749;p77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50" name="Google Shape;4750;p77"/>
          <p:cNvGrpSpPr/>
          <p:nvPr/>
        </p:nvGrpSpPr>
        <p:grpSpPr>
          <a:xfrm>
            <a:off x="1962627" y="1503584"/>
            <a:ext cx="368551" cy="368551"/>
            <a:chOff x="2594325" y="1627175"/>
            <a:chExt cx="440850" cy="440850"/>
          </a:xfrm>
        </p:grpSpPr>
        <p:sp>
          <p:nvSpPr>
            <p:cNvPr id="4751" name="Google Shape;4751;p7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2" name="Google Shape;4752;p7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3" name="Google Shape;4753;p7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54" name="Google Shape;4754;p77"/>
          <p:cNvSpPr/>
          <p:nvPr/>
        </p:nvSpPr>
        <p:spPr>
          <a:xfrm>
            <a:off x="25425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55" name="Google Shape;4755;p77"/>
          <p:cNvGrpSpPr/>
          <p:nvPr/>
        </p:nvGrpSpPr>
        <p:grpSpPr>
          <a:xfrm>
            <a:off x="3124395" y="1476017"/>
            <a:ext cx="299121" cy="423685"/>
            <a:chOff x="3984000" y="1594200"/>
            <a:chExt cx="357800" cy="506800"/>
          </a:xfrm>
        </p:grpSpPr>
        <p:sp>
          <p:nvSpPr>
            <p:cNvPr id="4756" name="Google Shape;4756;p77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7" name="Google Shape;4757;p77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58" name="Google Shape;4758;p77"/>
          <p:cNvGrpSpPr/>
          <p:nvPr/>
        </p:nvGrpSpPr>
        <p:grpSpPr>
          <a:xfrm>
            <a:off x="3640437" y="1566869"/>
            <a:ext cx="394090" cy="241980"/>
            <a:chOff x="4601275" y="1702875"/>
            <a:chExt cx="471400" cy="289450"/>
          </a:xfrm>
        </p:grpSpPr>
        <p:sp>
          <p:nvSpPr>
            <p:cNvPr id="4759" name="Google Shape;4759;p77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0" name="Google Shape;4760;p77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1" name="Google Shape;4761;p77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2" name="Google Shape;4762;p77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3" name="Google Shape;4763;p77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64" name="Google Shape;4764;p77"/>
          <p:cNvGrpSpPr/>
          <p:nvPr/>
        </p:nvGrpSpPr>
        <p:grpSpPr>
          <a:xfrm>
            <a:off x="4222857" y="1507659"/>
            <a:ext cx="356303" cy="360400"/>
            <a:chOff x="5297950" y="1632050"/>
            <a:chExt cx="426200" cy="431100"/>
          </a:xfrm>
        </p:grpSpPr>
        <p:sp>
          <p:nvSpPr>
            <p:cNvPr id="4765" name="Google Shape;4765;p77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6" name="Google Shape;4766;p77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67" name="Google Shape;4767;p77"/>
          <p:cNvGrpSpPr/>
          <p:nvPr/>
        </p:nvGrpSpPr>
        <p:grpSpPr>
          <a:xfrm>
            <a:off x="4785360" y="1496958"/>
            <a:ext cx="358351" cy="381822"/>
            <a:chOff x="5970800" y="1619250"/>
            <a:chExt cx="428650" cy="456725"/>
          </a:xfrm>
        </p:grpSpPr>
        <p:sp>
          <p:nvSpPr>
            <p:cNvPr id="4768" name="Google Shape;4768;p77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9" name="Google Shape;4769;p77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0" name="Google Shape;4770;p77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1" name="Google Shape;4771;p77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2" name="Google Shape;4772;p77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73" name="Google Shape;4773;p77"/>
          <p:cNvGrpSpPr/>
          <p:nvPr/>
        </p:nvGrpSpPr>
        <p:grpSpPr>
          <a:xfrm>
            <a:off x="5332564" y="1492360"/>
            <a:ext cx="401719" cy="366502"/>
            <a:chOff x="6625350" y="1613750"/>
            <a:chExt cx="480525" cy="438400"/>
          </a:xfrm>
        </p:grpSpPr>
        <p:sp>
          <p:nvSpPr>
            <p:cNvPr id="4774" name="Google Shape;4774;p77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5" name="Google Shape;4775;p77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6" name="Google Shape;4776;p77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7" name="Google Shape;4777;p77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8" name="Google Shape;4778;p77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79" name="Google Shape;4779;p77"/>
          <p:cNvGrpSpPr/>
          <p:nvPr/>
        </p:nvGrpSpPr>
        <p:grpSpPr>
          <a:xfrm>
            <a:off x="304713" y="2088554"/>
            <a:ext cx="303217" cy="325685"/>
            <a:chOff x="611175" y="2326900"/>
            <a:chExt cx="362700" cy="389575"/>
          </a:xfrm>
        </p:grpSpPr>
        <p:sp>
          <p:nvSpPr>
            <p:cNvPr id="4780" name="Google Shape;4780;p77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1" name="Google Shape;4781;p77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2" name="Google Shape;4782;p77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3" name="Google Shape;4783;p77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84" name="Google Shape;4784;p77"/>
          <p:cNvSpPr/>
          <p:nvPr/>
        </p:nvSpPr>
        <p:spPr>
          <a:xfrm>
            <a:off x="8601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5" name="Google Shape;4785;p77"/>
          <p:cNvSpPr/>
          <p:nvPr/>
        </p:nvSpPr>
        <p:spPr>
          <a:xfrm>
            <a:off x="14236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6" name="Google Shape;4786;p77"/>
          <p:cNvSpPr/>
          <p:nvPr/>
        </p:nvSpPr>
        <p:spPr>
          <a:xfrm>
            <a:off x="19872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87" name="Google Shape;4787;p77"/>
          <p:cNvGrpSpPr/>
          <p:nvPr/>
        </p:nvGrpSpPr>
        <p:grpSpPr>
          <a:xfrm>
            <a:off x="2625178" y="2036492"/>
            <a:ext cx="170502" cy="425733"/>
            <a:chOff x="3386850" y="2264625"/>
            <a:chExt cx="203950" cy="509250"/>
          </a:xfrm>
        </p:grpSpPr>
        <p:sp>
          <p:nvSpPr>
            <p:cNvPr id="4788" name="Google Shape;4788;p77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9" name="Google Shape;4789;p77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90" name="Google Shape;4790;p77"/>
          <p:cNvGrpSpPr/>
          <p:nvPr/>
        </p:nvGrpSpPr>
        <p:grpSpPr>
          <a:xfrm>
            <a:off x="3767551" y="2090602"/>
            <a:ext cx="139863" cy="317513"/>
            <a:chOff x="4753325" y="2329350"/>
            <a:chExt cx="167300" cy="379800"/>
          </a:xfrm>
        </p:grpSpPr>
        <p:sp>
          <p:nvSpPr>
            <p:cNvPr id="4791" name="Google Shape;4791;p77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2" name="Google Shape;4792;p77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93" name="Google Shape;4793;p77"/>
          <p:cNvGrpSpPr/>
          <p:nvPr/>
        </p:nvGrpSpPr>
        <p:grpSpPr>
          <a:xfrm>
            <a:off x="3201453" y="2038519"/>
            <a:ext cx="145004" cy="421657"/>
            <a:chOff x="4076175" y="2267050"/>
            <a:chExt cx="173450" cy="504375"/>
          </a:xfrm>
        </p:grpSpPr>
        <p:sp>
          <p:nvSpPr>
            <p:cNvPr id="4794" name="Google Shape;4794;p77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5" name="Google Shape;4795;p77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96" name="Google Shape;4796;p77"/>
          <p:cNvSpPr/>
          <p:nvPr/>
        </p:nvSpPr>
        <p:spPr>
          <a:xfrm>
            <a:off x="42413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97" name="Google Shape;4797;p77"/>
          <p:cNvGrpSpPr/>
          <p:nvPr/>
        </p:nvGrpSpPr>
        <p:grpSpPr>
          <a:xfrm>
            <a:off x="4788934" y="2089055"/>
            <a:ext cx="351204" cy="324661"/>
            <a:chOff x="5975075" y="2327500"/>
            <a:chExt cx="420100" cy="388350"/>
          </a:xfrm>
        </p:grpSpPr>
        <p:sp>
          <p:nvSpPr>
            <p:cNvPr id="4798" name="Google Shape;4798;p7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9" name="Google Shape;4799;p7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00" name="Google Shape;4800;p77"/>
          <p:cNvGrpSpPr/>
          <p:nvPr/>
        </p:nvGrpSpPr>
        <p:grpSpPr>
          <a:xfrm>
            <a:off x="5420344" y="2079358"/>
            <a:ext cx="215437" cy="351204"/>
            <a:chOff x="6730350" y="2315900"/>
            <a:chExt cx="257700" cy="420100"/>
          </a:xfrm>
        </p:grpSpPr>
        <p:sp>
          <p:nvSpPr>
            <p:cNvPr id="4801" name="Google Shape;4801;p77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2" name="Google Shape;4802;p77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3" name="Google Shape;4803;p7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4" name="Google Shape;4804;p77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5" name="Google Shape;4805;p77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06" name="Google Shape;4806;p77"/>
          <p:cNvGrpSpPr/>
          <p:nvPr/>
        </p:nvGrpSpPr>
        <p:grpSpPr>
          <a:xfrm>
            <a:off x="401689" y="2615840"/>
            <a:ext cx="109265" cy="398166"/>
            <a:chOff x="727175" y="2957625"/>
            <a:chExt cx="130700" cy="476275"/>
          </a:xfrm>
        </p:grpSpPr>
        <p:sp>
          <p:nvSpPr>
            <p:cNvPr id="4807" name="Google Shape;4807;p77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8" name="Google Shape;4808;p77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09" name="Google Shape;4809;p77"/>
          <p:cNvSpPr/>
          <p:nvPr/>
        </p:nvSpPr>
        <p:spPr>
          <a:xfrm>
            <a:off x="1416008" y="2600114"/>
            <a:ext cx="334860" cy="429808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0" name="Google Shape;4810;p77"/>
          <p:cNvSpPr/>
          <p:nvPr/>
        </p:nvSpPr>
        <p:spPr>
          <a:xfrm>
            <a:off x="895849" y="2600114"/>
            <a:ext cx="248083" cy="429808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11" name="Google Shape;4811;p77"/>
          <p:cNvGrpSpPr/>
          <p:nvPr/>
        </p:nvGrpSpPr>
        <p:grpSpPr>
          <a:xfrm>
            <a:off x="1953431" y="2628589"/>
            <a:ext cx="386943" cy="372647"/>
            <a:chOff x="2583325" y="2972875"/>
            <a:chExt cx="462850" cy="445750"/>
          </a:xfrm>
        </p:grpSpPr>
        <p:sp>
          <p:nvSpPr>
            <p:cNvPr id="4812" name="Google Shape;4812;p77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3" name="Google Shape;4813;p77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4" name="Google Shape;4814;p77"/>
          <p:cNvGrpSpPr/>
          <p:nvPr/>
        </p:nvGrpSpPr>
        <p:grpSpPr>
          <a:xfrm>
            <a:off x="2503686" y="2684246"/>
            <a:ext cx="413486" cy="261354"/>
            <a:chOff x="3241525" y="3039450"/>
            <a:chExt cx="494600" cy="312625"/>
          </a:xfrm>
        </p:grpSpPr>
        <p:sp>
          <p:nvSpPr>
            <p:cNvPr id="4815" name="Google Shape;4815;p77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6" name="Google Shape;4816;p77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17" name="Google Shape;4817;p77"/>
          <p:cNvSpPr/>
          <p:nvPr/>
        </p:nvSpPr>
        <p:spPr>
          <a:xfrm>
            <a:off x="36599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18" name="Google Shape;4818;p77"/>
          <p:cNvGrpSpPr/>
          <p:nvPr/>
        </p:nvGrpSpPr>
        <p:grpSpPr>
          <a:xfrm>
            <a:off x="4187118" y="2656679"/>
            <a:ext cx="427781" cy="316489"/>
            <a:chOff x="5255200" y="3006475"/>
            <a:chExt cx="511700" cy="378575"/>
          </a:xfrm>
        </p:grpSpPr>
        <p:sp>
          <p:nvSpPr>
            <p:cNvPr id="4819" name="Google Shape;4819;p77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0" name="Google Shape;4820;p77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21" name="Google Shape;4821;p77"/>
          <p:cNvGrpSpPr/>
          <p:nvPr/>
        </p:nvGrpSpPr>
        <p:grpSpPr>
          <a:xfrm>
            <a:off x="3100904" y="2638307"/>
            <a:ext cx="346104" cy="353231"/>
            <a:chOff x="3955900" y="2984500"/>
            <a:chExt cx="414000" cy="422525"/>
          </a:xfrm>
        </p:grpSpPr>
        <p:sp>
          <p:nvSpPr>
            <p:cNvPr id="4822" name="Google Shape;4822;p77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3" name="Google Shape;4823;p77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4" name="Google Shape;4824;p77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25" name="Google Shape;4825;p77"/>
          <p:cNvSpPr/>
          <p:nvPr/>
        </p:nvSpPr>
        <p:spPr>
          <a:xfrm>
            <a:off x="2649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6" name="Google Shape;4826;p77"/>
          <p:cNvSpPr/>
          <p:nvPr/>
        </p:nvSpPr>
        <p:spPr>
          <a:xfrm>
            <a:off x="48299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27" name="Google Shape;4827;p77"/>
          <p:cNvGrpSpPr/>
          <p:nvPr/>
        </p:nvGrpSpPr>
        <p:grpSpPr>
          <a:xfrm>
            <a:off x="5395849" y="2633187"/>
            <a:ext cx="264427" cy="375719"/>
            <a:chOff x="6701050" y="2978375"/>
            <a:chExt cx="316300" cy="449425"/>
          </a:xfrm>
        </p:grpSpPr>
        <p:sp>
          <p:nvSpPr>
            <p:cNvPr id="4828" name="Google Shape;4828;p77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9" name="Google Shape;4829;p77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30" name="Google Shape;4830;p77"/>
          <p:cNvGrpSpPr/>
          <p:nvPr/>
        </p:nvGrpSpPr>
        <p:grpSpPr>
          <a:xfrm>
            <a:off x="831477" y="3251848"/>
            <a:ext cx="376743" cy="253203"/>
            <a:chOff x="1241275" y="3718400"/>
            <a:chExt cx="450650" cy="302875"/>
          </a:xfrm>
        </p:grpSpPr>
        <p:sp>
          <p:nvSpPr>
            <p:cNvPr id="4831" name="Google Shape;4831;p77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2" name="Google Shape;4832;p77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3" name="Google Shape;4833;p77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4" name="Google Shape;4834;p77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35" name="Google Shape;4835;p77"/>
          <p:cNvGrpSpPr/>
          <p:nvPr/>
        </p:nvGrpSpPr>
        <p:grpSpPr>
          <a:xfrm>
            <a:off x="1400124" y="3232453"/>
            <a:ext cx="366502" cy="292495"/>
            <a:chOff x="1921475" y="3695200"/>
            <a:chExt cx="438400" cy="349875"/>
          </a:xfrm>
        </p:grpSpPr>
        <p:sp>
          <p:nvSpPr>
            <p:cNvPr id="4836" name="Google Shape;4836;p77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7" name="Google Shape;4837;p77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8" name="Google Shape;4838;p77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39" name="Google Shape;4839;p77"/>
          <p:cNvGrpSpPr/>
          <p:nvPr/>
        </p:nvGrpSpPr>
        <p:grpSpPr>
          <a:xfrm>
            <a:off x="1967225" y="3227855"/>
            <a:ext cx="359355" cy="301190"/>
            <a:chOff x="2599825" y="3689700"/>
            <a:chExt cx="429850" cy="360275"/>
          </a:xfrm>
        </p:grpSpPr>
        <p:sp>
          <p:nvSpPr>
            <p:cNvPr id="4840" name="Google Shape;4840;p77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1" name="Google Shape;4841;p77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42" name="Google Shape;4842;p77"/>
          <p:cNvGrpSpPr/>
          <p:nvPr/>
        </p:nvGrpSpPr>
        <p:grpSpPr>
          <a:xfrm>
            <a:off x="2548099" y="3196714"/>
            <a:ext cx="324661" cy="338956"/>
            <a:chOff x="3294650" y="3652450"/>
            <a:chExt cx="388350" cy="405450"/>
          </a:xfrm>
        </p:grpSpPr>
        <p:sp>
          <p:nvSpPr>
            <p:cNvPr id="4843" name="Google Shape;4843;p77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4" name="Google Shape;4844;p77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5" name="Google Shape;4845;p77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46" name="Google Shape;4846;p77"/>
          <p:cNvGrpSpPr/>
          <p:nvPr/>
        </p:nvGrpSpPr>
        <p:grpSpPr>
          <a:xfrm>
            <a:off x="3084581" y="3239600"/>
            <a:ext cx="378750" cy="277698"/>
            <a:chOff x="3936375" y="3703750"/>
            <a:chExt cx="453050" cy="332175"/>
          </a:xfrm>
        </p:grpSpPr>
        <p:sp>
          <p:nvSpPr>
            <p:cNvPr id="4847" name="Google Shape;4847;p77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8" name="Google Shape;4848;p77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9" name="Google Shape;4849;p77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0" name="Google Shape;4850;p77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1" name="Google Shape;4851;p77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52" name="Google Shape;4852;p77"/>
          <p:cNvGrpSpPr/>
          <p:nvPr/>
        </p:nvGrpSpPr>
        <p:grpSpPr>
          <a:xfrm>
            <a:off x="3648107" y="3239600"/>
            <a:ext cx="378750" cy="277698"/>
            <a:chOff x="4610450" y="3703750"/>
            <a:chExt cx="453050" cy="332175"/>
          </a:xfrm>
        </p:grpSpPr>
        <p:sp>
          <p:nvSpPr>
            <p:cNvPr id="4853" name="Google Shape;4853;p77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4" name="Google Shape;4854;p77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55" name="Google Shape;4855;p77"/>
          <p:cNvGrpSpPr/>
          <p:nvPr/>
        </p:nvGrpSpPr>
        <p:grpSpPr>
          <a:xfrm>
            <a:off x="4224906" y="3211532"/>
            <a:ext cx="352207" cy="333836"/>
            <a:chOff x="5300400" y="3670175"/>
            <a:chExt cx="421300" cy="399325"/>
          </a:xfrm>
        </p:grpSpPr>
        <p:sp>
          <p:nvSpPr>
            <p:cNvPr id="4856" name="Google Shape;4856;p77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7" name="Google Shape;4857;p77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8" name="Google Shape;4858;p77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9" name="Google Shape;4859;p77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0" name="Google Shape;4860;p77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61" name="Google Shape;4861;p77"/>
          <p:cNvSpPr/>
          <p:nvPr/>
        </p:nvSpPr>
        <p:spPr>
          <a:xfrm>
            <a:off x="47687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62" name="Google Shape;4862;p77"/>
          <p:cNvGrpSpPr/>
          <p:nvPr/>
        </p:nvGrpSpPr>
        <p:grpSpPr>
          <a:xfrm>
            <a:off x="5357059" y="3207435"/>
            <a:ext cx="342008" cy="342028"/>
            <a:chOff x="6654650" y="3665275"/>
            <a:chExt cx="409100" cy="409125"/>
          </a:xfrm>
        </p:grpSpPr>
        <p:sp>
          <p:nvSpPr>
            <p:cNvPr id="4863" name="Google Shape;4863;p77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4" name="Google Shape;4864;p77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65" name="Google Shape;4865;p77"/>
          <p:cNvGrpSpPr/>
          <p:nvPr/>
        </p:nvGrpSpPr>
        <p:grpSpPr>
          <a:xfrm>
            <a:off x="271023" y="3756666"/>
            <a:ext cx="370599" cy="370620"/>
            <a:chOff x="570875" y="4322250"/>
            <a:chExt cx="443300" cy="443325"/>
          </a:xfrm>
        </p:grpSpPr>
        <p:sp>
          <p:nvSpPr>
            <p:cNvPr id="4866" name="Google Shape;4866;p7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7" name="Google Shape;4867;p7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8" name="Google Shape;4868;p7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9" name="Google Shape;4869;p7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70" name="Google Shape;4870;p77"/>
          <p:cNvSpPr/>
          <p:nvPr/>
        </p:nvSpPr>
        <p:spPr>
          <a:xfrm>
            <a:off x="8192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71" name="Google Shape;4871;p77"/>
          <p:cNvGrpSpPr/>
          <p:nvPr/>
        </p:nvGrpSpPr>
        <p:grpSpPr>
          <a:xfrm>
            <a:off x="1448612" y="3729120"/>
            <a:ext cx="269526" cy="425712"/>
            <a:chOff x="1979475" y="4289300"/>
            <a:chExt cx="322400" cy="509225"/>
          </a:xfrm>
        </p:grpSpPr>
        <p:sp>
          <p:nvSpPr>
            <p:cNvPr id="4872" name="Google Shape;4872;p77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3" name="Google Shape;4873;p77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4" name="Google Shape;4874;p77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75" name="Google Shape;4875;p77"/>
          <p:cNvGrpSpPr/>
          <p:nvPr/>
        </p:nvGrpSpPr>
        <p:grpSpPr>
          <a:xfrm>
            <a:off x="1988146" y="3734721"/>
            <a:ext cx="318014" cy="414510"/>
            <a:chOff x="2624850" y="4296000"/>
            <a:chExt cx="380400" cy="495825"/>
          </a:xfrm>
        </p:grpSpPr>
        <p:sp>
          <p:nvSpPr>
            <p:cNvPr id="4876" name="Google Shape;4876;p77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7" name="Google Shape;4877;p77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8" name="Google Shape;4878;p77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79" name="Google Shape;4879;p77"/>
          <p:cNvSpPr/>
          <p:nvPr/>
        </p:nvSpPr>
        <p:spPr>
          <a:xfrm>
            <a:off x="31041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0" name="Google Shape;4880;p77"/>
          <p:cNvSpPr/>
          <p:nvPr/>
        </p:nvSpPr>
        <p:spPr>
          <a:xfrm>
            <a:off x="2540554" y="3793571"/>
            <a:ext cx="339959" cy="297093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1" name="Google Shape;4881;p77"/>
          <p:cNvSpPr/>
          <p:nvPr/>
        </p:nvSpPr>
        <p:spPr>
          <a:xfrm>
            <a:off x="36661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82" name="Google Shape;4882;p77"/>
          <p:cNvGrpSpPr/>
          <p:nvPr/>
        </p:nvGrpSpPr>
        <p:grpSpPr>
          <a:xfrm>
            <a:off x="4204486" y="3775560"/>
            <a:ext cx="393045" cy="332833"/>
            <a:chOff x="5275975" y="4344850"/>
            <a:chExt cx="470150" cy="398125"/>
          </a:xfrm>
        </p:grpSpPr>
        <p:sp>
          <p:nvSpPr>
            <p:cNvPr id="4883" name="Google Shape;4883;p77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4" name="Google Shape;4884;p77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5" name="Google Shape;4885;p77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86" name="Google Shape;4886;p77"/>
          <p:cNvSpPr/>
          <p:nvPr/>
        </p:nvSpPr>
        <p:spPr>
          <a:xfrm>
            <a:off x="47881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87" name="Google Shape;4887;p77"/>
          <p:cNvGrpSpPr/>
          <p:nvPr/>
        </p:nvGrpSpPr>
        <p:grpSpPr>
          <a:xfrm>
            <a:off x="5346838" y="3748515"/>
            <a:ext cx="362448" cy="386922"/>
            <a:chOff x="6642425" y="4312500"/>
            <a:chExt cx="433550" cy="462825"/>
          </a:xfrm>
        </p:grpSpPr>
        <p:sp>
          <p:nvSpPr>
            <p:cNvPr id="4888" name="Google Shape;4888;p77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9" name="Google Shape;4889;p77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0" name="Google Shape;4890;p77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91" name="Google Shape;4891;p77"/>
          <p:cNvSpPr/>
          <p:nvPr/>
        </p:nvSpPr>
        <p:spPr>
          <a:xfrm>
            <a:off x="2235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92" name="Google Shape;4892;p77"/>
          <p:cNvGrpSpPr/>
          <p:nvPr/>
        </p:nvGrpSpPr>
        <p:grpSpPr>
          <a:xfrm>
            <a:off x="834027" y="4322764"/>
            <a:ext cx="371623" cy="365499"/>
            <a:chOff x="1244325" y="4999400"/>
            <a:chExt cx="444525" cy="437200"/>
          </a:xfrm>
        </p:grpSpPr>
        <p:sp>
          <p:nvSpPr>
            <p:cNvPr id="4893" name="Google Shape;4893;p77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4" name="Google Shape;4894;p77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5" name="Google Shape;4895;p77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6" name="Google Shape;4896;p77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7" name="Google Shape;4897;p77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98" name="Google Shape;4898;p77"/>
          <p:cNvGrpSpPr/>
          <p:nvPr/>
        </p:nvGrpSpPr>
        <p:grpSpPr>
          <a:xfrm>
            <a:off x="1430743" y="4311018"/>
            <a:ext cx="305265" cy="388970"/>
            <a:chOff x="1958100" y="4985350"/>
            <a:chExt cx="365150" cy="465275"/>
          </a:xfrm>
        </p:grpSpPr>
        <p:sp>
          <p:nvSpPr>
            <p:cNvPr id="4899" name="Google Shape;4899;p77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0" name="Google Shape;4900;p77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1" name="Google Shape;4901;p77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02" name="Google Shape;4902;p77"/>
          <p:cNvGrpSpPr/>
          <p:nvPr/>
        </p:nvGrpSpPr>
        <p:grpSpPr>
          <a:xfrm>
            <a:off x="1971802" y="4325815"/>
            <a:ext cx="350200" cy="359877"/>
            <a:chOff x="2605300" y="5003050"/>
            <a:chExt cx="418900" cy="430475"/>
          </a:xfrm>
        </p:grpSpPr>
        <p:sp>
          <p:nvSpPr>
            <p:cNvPr id="4903" name="Google Shape;4903;p77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4" name="Google Shape;4904;p77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5" name="Google Shape;4905;p77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06" name="Google Shape;4906;p77"/>
          <p:cNvGrpSpPr/>
          <p:nvPr/>
        </p:nvGrpSpPr>
        <p:grpSpPr>
          <a:xfrm>
            <a:off x="2501136" y="4333486"/>
            <a:ext cx="418585" cy="344056"/>
            <a:chOff x="3238475" y="5012225"/>
            <a:chExt cx="500700" cy="411550"/>
          </a:xfrm>
        </p:grpSpPr>
        <p:sp>
          <p:nvSpPr>
            <p:cNvPr id="4907" name="Google Shape;4907;p77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8" name="Google Shape;4908;p77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9" name="Google Shape;4909;p77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0" name="Google Shape;4910;p77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1" name="Google Shape;4911;p77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12" name="Google Shape;4912;p77"/>
          <p:cNvGrpSpPr/>
          <p:nvPr/>
        </p:nvGrpSpPr>
        <p:grpSpPr>
          <a:xfrm>
            <a:off x="3607770" y="4296722"/>
            <a:ext cx="459424" cy="417561"/>
            <a:chOff x="4562200" y="4968250"/>
            <a:chExt cx="549550" cy="499475"/>
          </a:xfrm>
        </p:grpSpPr>
        <p:sp>
          <p:nvSpPr>
            <p:cNvPr id="4913" name="Google Shape;4913;p77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4" name="Google Shape;4914;p77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5" name="Google Shape;4915;p77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6" name="Google Shape;4916;p77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7" name="Google Shape;4917;p77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18" name="Google Shape;4918;p77"/>
          <p:cNvGrpSpPr/>
          <p:nvPr/>
        </p:nvGrpSpPr>
        <p:grpSpPr>
          <a:xfrm>
            <a:off x="3114698" y="4320214"/>
            <a:ext cx="318516" cy="370076"/>
            <a:chOff x="3972400" y="4996350"/>
            <a:chExt cx="381000" cy="442675"/>
          </a:xfrm>
        </p:grpSpPr>
        <p:sp>
          <p:nvSpPr>
            <p:cNvPr id="4919" name="Google Shape;4919;p77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0" name="Google Shape;4920;p77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21" name="Google Shape;4921;p77"/>
          <p:cNvGrpSpPr/>
          <p:nvPr/>
        </p:nvGrpSpPr>
        <p:grpSpPr>
          <a:xfrm>
            <a:off x="4175393" y="4289073"/>
            <a:ext cx="451252" cy="432860"/>
            <a:chOff x="5241175" y="4959100"/>
            <a:chExt cx="539775" cy="517775"/>
          </a:xfrm>
        </p:grpSpPr>
        <p:sp>
          <p:nvSpPr>
            <p:cNvPr id="4922" name="Google Shape;4922;p77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3" name="Google Shape;4923;p77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4" name="Google Shape;4924;p77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5" name="Google Shape;4925;p77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6" name="Google Shape;4926;p77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7" name="Google Shape;4927;p77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28" name="Google Shape;4928;p77"/>
          <p:cNvSpPr/>
          <p:nvPr/>
        </p:nvSpPr>
        <p:spPr>
          <a:xfrm>
            <a:off x="47661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29" name="Google Shape;4929;p77"/>
          <p:cNvGrpSpPr/>
          <p:nvPr/>
        </p:nvGrpSpPr>
        <p:grpSpPr>
          <a:xfrm>
            <a:off x="5382577" y="4353382"/>
            <a:ext cx="289444" cy="332832"/>
            <a:chOff x="6685175" y="5036025"/>
            <a:chExt cx="346225" cy="398125"/>
          </a:xfrm>
        </p:grpSpPr>
        <p:sp>
          <p:nvSpPr>
            <p:cNvPr id="4930" name="Google Shape;4930;p77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1" name="Google Shape;4931;p77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2" name="Google Shape;4932;p77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3" name="Google Shape;4933;p77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4" name="Google Shape;4934;p77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35" name="Google Shape;4935;p77"/>
          <p:cNvGrpSpPr/>
          <p:nvPr/>
        </p:nvGrpSpPr>
        <p:grpSpPr>
          <a:xfrm>
            <a:off x="5981318" y="2487199"/>
            <a:ext cx="432570" cy="421334"/>
            <a:chOff x="5926225" y="921350"/>
            <a:chExt cx="517800" cy="504350"/>
          </a:xfrm>
        </p:grpSpPr>
        <p:sp>
          <p:nvSpPr>
            <p:cNvPr id="4936" name="Google Shape;4936;p7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7" name="Google Shape;4937;p7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38" name="Google Shape;4938;p77"/>
          <p:cNvSpPr/>
          <p:nvPr/>
        </p:nvSpPr>
        <p:spPr>
          <a:xfrm>
            <a:off x="6172538" y="27232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39" name="Google Shape;4939;p77"/>
          <p:cNvGrpSpPr/>
          <p:nvPr/>
        </p:nvGrpSpPr>
        <p:grpSpPr>
          <a:xfrm>
            <a:off x="6863605" y="2466579"/>
            <a:ext cx="432570" cy="421334"/>
            <a:chOff x="5926225" y="921350"/>
            <a:chExt cx="517800" cy="504350"/>
          </a:xfrm>
        </p:grpSpPr>
        <p:sp>
          <p:nvSpPr>
            <p:cNvPr id="4940" name="Google Shape;4940;p7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99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1" name="Google Shape;4941;p7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99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42" name="Google Shape;4942;p77"/>
          <p:cNvSpPr/>
          <p:nvPr/>
        </p:nvSpPr>
        <p:spPr>
          <a:xfrm>
            <a:off x="7057526" y="27026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43" name="Google Shape;4943;p77"/>
          <p:cNvGrpSpPr/>
          <p:nvPr/>
        </p:nvGrpSpPr>
        <p:grpSpPr>
          <a:xfrm>
            <a:off x="5981585" y="3215621"/>
            <a:ext cx="1075937" cy="1047989"/>
            <a:chOff x="5926225" y="921350"/>
            <a:chExt cx="517800" cy="504350"/>
          </a:xfrm>
        </p:grpSpPr>
        <p:sp>
          <p:nvSpPr>
            <p:cNvPr id="4944" name="Google Shape;4944;p7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9900"/>
            </a:solidFill>
            <a:ln w="2857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5" name="Google Shape;4945;p7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9900"/>
            </a:solidFill>
            <a:ln w="2857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46" name="Google Shape;4946;p77"/>
          <p:cNvSpPr/>
          <p:nvPr/>
        </p:nvSpPr>
        <p:spPr>
          <a:xfrm>
            <a:off x="6461198" y="38027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0B87A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7" name="Google Shape;4947;p77"/>
          <p:cNvSpPr txBox="1"/>
          <p:nvPr/>
        </p:nvSpPr>
        <p:spPr>
          <a:xfrm>
            <a:off x="5867575" y="312075"/>
            <a:ext cx="17919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 i="0" u="none" strike="noStrike" cap="none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SlidesCarnival icons are editable shapes</a:t>
            </a:r>
            <a:r>
              <a:rPr lang="en" sz="900" b="0" i="0" u="none" strike="noStrike" cap="none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. </a:t>
            </a:r>
            <a:endParaRPr sz="900" b="0" i="0" u="none" strike="noStrike" cap="none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b="0" i="0" u="none" strike="noStrike" cap="none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0" i="0" u="none" strike="noStrike" cap="none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This means that you can:</a:t>
            </a:r>
            <a:endParaRPr sz="900" b="0" i="0" u="none" strike="noStrike" cap="none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900"/>
              <a:buFont typeface="Titillium Web"/>
              <a:buChar char="●"/>
            </a:pPr>
            <a:r>
              <a:rPr lang="en" sz="900" b="0" i="0" u="none" strike="noStrike" cap="none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Resize them without losing quality.</a:t>
            </a:r>
            <a:endParaRPr sz="900" b="0" i="0" u="none" strike="noStrike" cap="none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900"/>
              <a:buFont typeface="Titillium Web"/>
              <a:buChar char="●"/>
            </a:pPr>
            <a:r>
              <a:rPr lang="en" sz="900" b="0" i="0" u="none" strike="noStrike" cap="none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Change fill color and opacity.</a:t>
            </a:r>
            <a:endParaRPr sz="900" b="0" i="0" u="none" strike="noStrike" cap="none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900"/>
              <a:buFont typeface="Titillium Web"/>
              <a:buChar char="●"/>
            </a:pPr>
            <a:r>
              <a:rPr lang="en" sz="900" b="0" i="0" u="none" strike="noStrike" cap="none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Change line color, width and style.</a:t>
            </a:r>
            <a:endParaRPr sz="900" b="0" i="0" u="none" strike="noStrike" cap="none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Isn’t that nice? :)</a:t>
            </a:r>
            <a:endParaRPr sz="900" b="0" i="0" u="none" strike="noStrike" cap="none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Examples:</a:t>
            </a:r>
            <a:endParaRPr sz="900" b="0" i="0" u="none" strike="noStrike" cap="none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b="0" i="0" u="none" strike="noStrike" cap="none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948" name="Google Shape;4948;p7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3" name="Google Shape;4953;p78"/>
          <p:cNvGrpSpPr/>
          <p:nvPr/>
        </p:nvGrpSpPr>
        <p:grpSpPr>
          <a:xfrm>
            <a:off x="2906488" y="1473927"/>
            <a:ext cx="445718" cy="445753"/>
            <a:chOff x="3706812" y="1035050"/>
            <a:chExt cx="4792662" cy="4787899"/>
          </a:xfrm>
        </p:grpSpPr>
        <p:sp>
          <p:nvSpPr>
            <p:cNvPr id="4954" name="Google Shape;4954;p78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5" name="Google Shape;4955;p78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6" name="Google Shape;4956;p78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7" name="Google Shape;4957;p78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8" name="Google Shape;4958;p78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9" name="Google Shape;4959;p78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60" name="Google Shape;4960;p78"/>
          <p:cNvGrpSpPr/>
          <p:nvPr/>
        </p:nvGrpSpPr>
        <p:grpSpPr>
          <a:xfrm>
            <a:off x="1626993" y="1473957"/>
            <a:ext cx="443331" cy="445437"/>
            <a:chOff x="1400175" y="1220787"/>
            <a:chExt cx="4473575" cy="4476751"/>
          </a:xfrm>
        </p:grpSpPr>
        <p:sp>
          <p:nvSpPr>
            <p:cNvPr id="4961" name="Google Shape;4961;p78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2" name="Google Shape;4962;p78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3" name="Google Shape;4963;p78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4" name="Google Shape;4964;p78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65" name="Google Shape;4965;p78"/>
          <p:cNvGrpSpPr/>
          <p:nvPr/>
        </p:nvGrpSpPr>
        <p:grpSpPr>
          <a:xfrm>
            <a:off x="985646" y="1473971"/>
            <a:ext cx="446045" cy="445465"/>
            <a:chOff x="1649412" y="927100"/>
            <a:chExt cx="5011737" cy="5016500"/>
          </a:xfrm>
        </p:grpSpPr>
        <p:sp>
          <p:nvSpPr>
            <p:cNvPr id="4966" name="Google Shape;4966;p78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7" name="Google Shape;4967;p78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8" name="Google Shape;4968;p78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69" name="Google Shape;4969;p78"/>
          <p:cNvGrpSpPr/>
          <p:nvPr/>
        </p:nvGrpSpPr>
        <p:grpSpPr>
          <a:xfrm>
            <a:off x="2265997" y="1474224"/>
            <a:ext cx="444870" cy="445286"/>
            <a:chOff x="1301750" y="920750"/>
            <a:chExt cx="5095875" cy="5100637"/>
          </a:xfrm>
        </p:grpSpPr>
        <p:sp>
          <p:nvSpPr>
            <p:cNvPr id="4970" name="Google Shape;4970;p78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1" name="Google Shape;4971;p78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2" name="Google Shape;4972;p78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3" name="Google Shape;4973;p78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4" name="Google Shape;4974;p78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75" name="Google Shape;4975;p78"/>
          <p:cNvGrpSpPr/>
          <p:nvPr/>
        </p:nvGrpSpPr>
        <p:grpSpPr>
          <a:xfrm>
            <a:off x="4189170" y="1474133"/>
            <a:ext cx="445622" cy="445591"/>
            <a:chOff x="5732756" y="2682276"/>
            <a:chExt cx="719906" cy="719856"/>
          </a:xfrm>
        </p:grpSpPr>
        <p:sp>
          <p:nvSpPr>
            <p:cNvPr id="4976" name="Google Shape;4976;p78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7" name="Google Shape;4977;p78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8" name="Google Shape;4978;p78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79" name="Google Shape;4979;p78"/>
          <p:cNvGrpSpPr/>
          <p:nvPr/>
        </p:nvGrpSpPr>
        <p:grpSpPr>
          <a:xfrm>
            <a:off x="4830487" y="1474127"/>
            <a:ext cx="445627" cy="445605"/>
            <a:chOff x="6768809" y="2682265"/>
            <a:chExt cx="719915" cy="719878"/>
          </a:xfrm>
        </p:grpSpPr>
        <p:sp>
          <p:nvSpPr>
            <p:cNvPr id="4980" name="Google Shape;4980;p78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1" name="Google Shape;4981;p78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2" name="Google Shape;4982;p78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3" name="Google Shape;4983;p78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84" name="Google Shape;4984;p78"/>
          <p:cNvGrpSpPr/>
          <p:nvPr/>
        </p:nvGrpSpPr>
        <p:grpSpPr>
          <a:xfrm>
            <a:off x="5471809" y="1474156"/>
            <a:ext cx="445754" cy="445544"/>
            <a:chOff x="7804870" y="2682313"/>
            <a:chExt cx="720119" cy="719781"/>
          </a:xfrm>
        </p:grpSpPr>
        <p:sp>
          <p:nvSpPr>
            <p:cNvPr id="4985" name="Google Shape;4985;p78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6" name="Google Shape;4986;p78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7" name="Google Shape;4987;p78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8" name="Google Shape;4988;p78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9" name="Google Shape;4989;p78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90" name="Google Shape;4990;p78"/>
          <p:cNvGrpSpPr/>
          <p:nvPr/>
        </p:nvGrpSpPr>
        <p:grpSpPr>
          <a:xfrm>
            <a:off x="6113257" y="1473925"/>
            <a:ext cx="446294" cy="446006"/>
            <a:chOff x="8841135" y="2681940"/>
            <a:chExt cx="720991" cy="720527"/>
          </a:xfrm>
        </p:grpSpPr>
        <p:sp>
          <p:nvSpPr>
            <p:cNvPr id="4991" name="Google Shape;4991;p78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2" name="Google Shape;4992;p78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3" name="Google Shape;4993;p78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4" name="Google Shape;4994;p78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5" name="Google Shape;4995;p78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6" name="Google Shape;4996;p78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97" name="Google Shape;4997;p78"/>
          <p:cNvGrpSpPr/>
          <p:nvPr/>
        </p:nvGrpSpPr>
        <p:grpSpPr>
          <a:xfrm>
            <a:off x="3547255" y="1473857"/>
            <a:ext cx="445260" cy="445260"/>
            <a:chOff x="4103687" y="1439862"/>
            <a:chExt cx="3986212" cy="3986211"/>
          </a:xfrm>
        </p:grpSpPr>
        <p:sp>
          <p:nvSpPr>
            <p:cNvPr id="4998" name="Google Shape;4998;p78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9" name="Google Shape;4999;p78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00" name="Google Shape;5000;p78"/>
          <p:cNvGrpSpPr/>
          <p:nvPr/>
        </p:nvGrpSpPr>
        <p:grpSpPr>
          <a:xfrm>
            <a:off x="6755245" y="1474161"/>
            <a:ext cx="445803" cy="445535"/>
            <a:chOff x="9878272" y="2682320"/>
            <a:chExt cx="720199" cy="719767"/>
          </a:xfrm>
        </p:grpSpPr>
        <p:sp>
          <p:nvSpPr>
            <p:cNvPr id="5001" name="Google Shape;5001;p78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2" name="Google Shape;5002;p78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3" name="Google Shape;5003;p78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04" name="Google Shape;5004;p78"/>
          <p:cNvGrpSpPr/>
          <p:nvPr/>
        </p:nvGrpSpPr>
        <p:grpSpPr>
          <a:xfrm>
            <a:off x="7396743" y="1474078"/>
            <a:ext cx="445699" cy="445702"/>
            <a:chOff x="10914618" y="2682187"/>
            <a:chExt cx="720032" cy="720034"/>
          </a:xfrm>
        </p:grpSpPr>
        <p:sp>
          <p:nvSpPr>
            <p:cNvPr id="5005" name="Google Shape;5005;p78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6" name="Google Shape;5006;p78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7" name="Google Shape;5007;p78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8" name="Google Shape;5008;p78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9" name="Google Shape;5009;p78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0" name="Google Shape;5010;p78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1" name="Google Shape;5011;p78"/>
          <p:cNvGrpSpPr/>
          <p:nvPr/>
        </p:nvGrpSpPr>
        <p:grpSpPr>
          <a:xfrm>
            <a:off x="1620264" y="766857"/>
            <a:ext cx="361521" cy="445817"/>
            <a:chOff x="1582665" y="1011072"/>
            <a:chExt cx="584040" cy="720221"/>
          </a:xfrm>
        </p:grpSpPr>
        <p:sp>
          <p:nvSpPr>
            <p:cNvPr id="5012" name="Google Shape;5012;p78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3" name="Google Shape;5013;p78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4" name="Google Shape;5014;p78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5" name="Google Shape;5015;p78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6" name="Google Shape;5016;p78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7" name="Google Shape;5017;p78"/>
          <p:cNvGrpSpPr/>
          <p:nvPr/>
        </p:nvGrpSpPr>
        <p:grpSpPr>
          <a:xfrm>
            <a:off x="2221648" y="766878"/>
            <a:ext cx="379481" cy="445796"/>
            <a:chOff x="2554206" y="1011105"/>
            <a:chExt cx="613055" cy="720187"/>
          </a:xfrm>
        </p:grpSpPr>
        <p:sp>
          <p:nvSpPr>
            <p:cNvPr id="5018" name="Google Shape;5018;p78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9" name="Google Shape;5019;p78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0" name="Google Shape;5020;p78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1" name="Google Shape;5021;p78"/>
          <p:cNvGrpSpPr/>
          <p:nvPr/>
        </p:nvGrpSpPr>
        <p:grpSpPr>
          <a:xfrm>
            <a:off x="6769823" y="721218"/>
            <a:ext cx="460705" cy="491455"/>
            <a:chOff x="9901824" y="937343"/>
            <a:chExt cx="744273" cy="793950"/>
          </a:xfrm>
        </p:grpSpPr>
        <p:grpSp>
          <p:nvGrpSpPr>
            <p:cNvPr id="5022" name="Google Shape;5022;p78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5023" name="Google Shape;5023;p78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4" name="Google Shape;5024;p78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5" name="Google Shape;5025;p78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6" name="Google Shape;5026;p78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7" name="Google Shape;5027;p78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8" name="Google Shape;5028;p78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9" name="Google Shape;5029;p78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0" name="Google Shape;5030;p78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1" name="Google Shape;5031;p78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2" name="Google Shape;5032;p78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33" name="Google Shape;5033;p78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4" name="Google Shape;5034;p78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5" name="Google Shape;5035;p78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6" name="Google Shape;5036;p78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7" name="Google Shape;5037;p78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8" name="Google Shape;5038;p78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9" name="Google Shape;5039;p78"/>
          <p:cNvGrpSpPr/>
          <p:nvPr/>
        </p:nvGrpSpPr>
        <p:grpSpPr>
          <a:xfrm>
            <a:off x="2840992" y="767044"/>
            <a:ext cx="369869" cy="445629"/>
            <a:chOff x="3554761" y="1011374"/>
            <a:chExt cx="597526" cy="719918"/>
          </a:xfrm>
        </p:grpSpPr>
        <p:sp>
          <p:nvSpPr>
            <p:cNvPr id="5040" name="Google Shape;5040;p78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1" name="Google Shape;5041;p78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2" name="Google Shape;5042;p78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3" name="Google Shape;5043;p78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44" name="Google Shape;5044;p78"/>
          <p:cNvGrpSpPr/>
          <p:nvPr/>
        </p:nvGrpSpPr>
        <p:grpSpPr>
          <a:xfrm>
            <a:off x="3450722" y="766832"/>
            <a:ext cx="370754" cy="445841"/>
            <a:chOff x="4539787" y="1011032"/>
            <a:chExt cx="598957" cy="720261"/>
          </a:xfrm>
        </p:grpSpPr>
        <p:sp>
          <p:nvSpPr>
            <p:cNvPr id="5045" name="Google Shape;5045;p78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6" name="Google Shape;5046;p78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7" name="Google Shape;5047;p78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8" name="Google Shape;5048;p78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9" name="Google Shape;5049;p78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0" name="Google Shape;5050;p78"/>
          <p:cNvGrpSpPr/>
          <p:nvPr/>
        </p:nvGrpSpPr>
        <p:grpSpPr>
          <a:xfrm>
            <a:off x="4061340" y="766940"/>
            <a:ext cx="366916" cy="445732"/>
            <a:chOff x="5526246" y="1011207"/>
            <a:chExt cx="592757" cy="720085"/>
          </a:xfrm>
        </p:grpSpPr>
        <p:sp>
          <p:nvSpPr>
            <p:cNvPr id="5051" name="Google Shape;5051;p78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2" name="Google Shape;5052;p78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3" name="Google Shape;5053;p78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4" name="Google Shape;5054;p78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5" name="Google Shape;5055;p78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6" name="Google Shape;5056;p78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7" name="Google Shape;5057;p78"/>
          <p:cNvGrpSpPr/>
          <p:nvPr/>
        </p:nvGrpSpPr>
        <p:grpSpPr>
          <a:xfrm>
            <a:off x="1016108" y="766934"/>
            <a:ext cx="364294" cy="445741"/>
            <a:chOff x="606645" y="1011196"/>
            <a:chExt cx="588520" cy="720097"/>
          </a:xfrm>
        </p:grpSpPr>
        <p:sp>
          <p:nvSpPr>
            <p:cNvPr id="5058" name="Google Shape;5058;p78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9" name="Google Shape;5059;p78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0" name="Google Shape;5060;p78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1" name="Google Shape;5061;p78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62" name="Google Shape;5062;p78"/>
          <p:cNvGrpSpPr/>
          <p:nvPr/>
        </p:nvGrpSpPr>
        <p:grpSpPr>
          <a:xfrm>
            <a:off x="7470391" y="766911"/>
            <a:ext cx="298405" cy="445762"/>
            <a:chOff x="11033597" y="1011159"/>
            <a:chExt cx="482075" cy="720133"/>
          </a:xfrm>
        </p:grpSpPr>
        <p:sp>
          <p:nvSpPr>
            <p:cNvPr id="5063" name="Google Shape;5063;p78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4" name="Google Shape;5064;p78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5" name="Google Shape;5065;p78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6" name="Google Shape;5066;p78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67" name="Google Shape;5067;p78"/>
          <p:cNvGrpSpPr/>
          <p:nvPr/>
        </p:nvGrpSpPr>
        <p:grpSpPr>
          <a:xfrm>
            <a:off x="6069256" y="721218"/>
            <a:ext cx="460704" cy="491455"/>
            <a:chOff x="8770051" y="937343"/>
            <a:chExt cx="744272" cy="793950"/>
          </a:xfrm>
        </p:grpSpPr>
        <p:sp>
          <p:nvSpPr>
            <p:cNvPr id="5068" name="Google Shape;5068;p78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9" name="Google Shape;5069;p78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0" name="Google Shape;5070;p78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1" name="Google Shape;5071;p78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2" name="Google Shape;5072;p78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73" name="Google Shape;5073;p78"/>
            <p:cNvGrpSpPr/>
            <p:nvPr/>
          </p:nvGrpSpPr>
          <p:grpSpPr>
            <a:xfrm>
              <a:off x="8770051" y="937343"/>
              <a:ext cx="744272" cy="793950"/>
              <a:chOff x="6565437" y="1588001"/>
              <a:chExt cx="744272" cy="793950"/>
            </a:xfrm>
          </p:grpSpPr>
          <p:sp>
            <p:nvSpPr>
              <p:cNvPr id="5074" name="Google Shape;5074;p7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5" name="Google Shape;5075;p7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6" name="Google Shape;5076;p7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7" name="Google Shape;5077;p7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8" name="Google Shape;5078;p7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9" name="Google Shape;5079;p7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0" name="Google Shape;5080;p7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1" name="Google Shape;5081;p7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2" name="Google Shape;5082;p7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3" name="Google Shape;5083;p7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84" name="Google Shape;5084;p78"/>
          <p:cNvGrpSpPr/>
          <p:nvPr/>
        </p:nvGrpSpPr>
        <p:grpSpPr>
          <a:xfrm>
            <a:off x="4668120" y="721218"/>
            <a:ext cx="460704" cy="491455"/>
            <a:chOff x="6506504" y="937343"/>
            <a:chExt cx="744272" cy="793950"/>
          </a:xfrm>
        </p:grpSpPr>
        <p:sp>
          <p:nvSpPr>
            <p:cNvPr id="5085" name="Google Shape;5085;p78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6" name="Google Shape;5086;p78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7" name="Google Shape;5087;p78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88" name="Google Shape;5088;p78"/>
            <p:cNvGrpSpPr/>
            <p:nvPr/>
          </p:nvGrpSpPr>
          <p:grpSpPr>
            <a:xfrm>
              <a:off x="6506504" y="937343"/>
              <a:ext cx="744272" cy="793950"/>
              <a:chOff x="6565437" y="1588001"/>
              <a:chExt cx="744272" cy="793950"/>
            </a:xfrm>
          </p:grpSpPr>
          <p:sp>
            <p:nvSpPr>
              <p:cNvPr id="5089" name="Google Shape;5089;p7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0" name="Google Shape;5090;p7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1" name="Google Shape;5091;p7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2" name="Google Shape;5092;p7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3" name="Google Shape;5093;p7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4" name="Google Shape;5094;p7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5" name="Google Shape;5095;p7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6" name="Google Shape;5096;p7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7" name="Google Shape;5097;p7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8" name="Google Shape;5098;p7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99" name="Google Shape;5099;p78"/>
          <p:cNvGrpSpPr/>
          <p:nvPr/>
        </p:nvGrpSpPr>
        <p:grpSpPr>
          <a:xfrm>
            <a:off x="5368688" y="721218"/>
            <a:ext cx="460704" cy="491455"/>
            <a:chOff x="7638277" y="937343"/>
            <a:chExt cx="744272" cy="793950"/>
          </a:xfrm>
        </p:grpSpPr>
        <p:sp>
          <p:nvSpPr>
            <p:cNvPr id="5100" name="Google Shape;5100;p78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1" name="Google Shape;5101;p78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2" name="Google Shape;5102;p78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3" name="Google Shape;5103;p78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04" name="Google Shape;5104;p78"/>
            <p:cNvGrpSpPr/>
            <p:nvPr/>
          </p:nvGrpSpPr>
          <p:grpSpPr>
            <a:xfrm>
              <a:off x="7638277" y="937343"/>
              <a:ext cx="744272" cy="793950"/>
              <a:chOff x="6565437" y="1588001"/>
              <a:chExt cx="744272" cy="793950"/>
            </a:xfrm>
          </p:grpSpPr>
          <p:sp>
            <p:nvSpPr>
              <p:cNvPr id="5105" name="Google Shape;5105;p7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6" name="Google Shape;5106;p7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7" name="Google Shape;5107;p7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8" name="Google Shape;5108;p7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9" name="Google Shape;5109;p7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0" name="Google Shape;5110;p7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1" name="Google Shape;5111;p7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2" name="Google Shape;5112;p7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3" name="Google Shape;5113;p7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4" name="Google Shape;5114;p7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15" name="Google Shape;5115;p78"/>
          <p:cNvGrpSpPr/>
          <p:nvPr/>
        </p:nvGrpSpPr>
        <p:grpSpPr>
          <a:xfrm>
            <a:off x="2908798" y="2910773"/>
            <a:ext cx="445779" cy="400763"/>
            <a:chOff x="3778727" y="4460423"/>
            <a:chExt cx="720160" cy="647437"/>
          </a:xfrm>
        </p:grpSpPr>
        <p:sp>
          <p:nvSpPr>
            <p:cNvPr id="5116" name="Google Shape;5116;p78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7" name="Google Shape;5117;p78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8" name="Google Shape;5118;p78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9" name="Google Shape;5119;p78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0" name="Google Shape;5120;p78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1" name="Google Shape;5121;p78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2" name="Google Shape;5122;p78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23" name="Google Shape;5123;p78"/>
          <p:cNvGrpSpPr/>
          <p:nvPr/>
        </p:nvGrpSpPr>
        <p:grpSpPr>
          <a:xfrm>
            <a:off x="985683" y="2895848"/>
            <a:ext cx="445680" cy="430613"/>
            <a:chOff x="557494" y="4436312"/>
            <a:chExt cx="720000" cy="695660"/>
          </a:xfrm>
        </p:grpSpPr>
        <p:sp>
          <p:nvSpPr>
            <p:cNvPr id="5124" name="Google Shape;5124;p78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5" name="Google Shape;5125;p78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6" name="Google Shape;5126;p78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7" name="Google Shape;5127;p78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28" name="Google Shape;5128;p78"/>
          <p:cNvGrpSpPr/>
          <p:nvPr/>
        </p:nvGrpSpPr>
        <p:grpSpPr>
          <a:xfrm>
            <a:off x="4190905" y="2888259"/>
            <a:ext cx="445834" cy="445792"/>
            <a:chOff x="5926265" y="4424051"/>
            <a:chExt cx="720247" cy="720181"/>
          </a:xfrm>
        </p:grpSpPr>
        <p:sp>
          <p:nvSpPr>
            <p:cNvPr id="5129" name="Google Shape;5129;p78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0" name="Google Shape;5130;p78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1" name="Google Shape;5131;p78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2" name="Google Shape;5132;p78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33" name="Google Shape;5133;p78"/>
          <p:cNvGrpSpPr/>
          <p:nvPr/>
        </p:nvGrpSpPr>
        <p:grpSpPr>
          <a:xfrm>
            <a:off x="1626666" y="2907813"/>
            <a:ext cx="445680" cy="406684"/>
            <a:chOff x="1631150" y="4455641"/>
            <a:chExt cx="720000" cy="657002"/>
          </a:xfrm>
        </p:grpSpPr>
        <p:sp>
          <p:nvSpPr>
            <p:cNvPr id="5134" name="Google Shape;5134;p78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5" name="Google Shape;5135;p78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6" name="Google Shape;5136;p78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7" name="Google Shape;5137;p78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8" name="Google Shape;5138;p78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39" name="Google Shape;5139;p78"/>
          <p:cNvGrpSpPr/>
          <p:nvPr/>
        </p:nvGrpSpPr>
        <p:grpSpPr>
          <a:xfrm>
            <a:off x="2267695" y="2907229"/>
            <a:ext cx="445680" cy="407854"/>
            <a:chOff x="2704878" y="4454697"/>
            <a:chExt cx="720000" cy="658890"/>
          </a:xfrm>
        </p:grpSpPr>
        <p:sp>
          <p:nvSpPr>
            <p:cNvPr id="5140" name="Google Shape;5140;p78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1" name="Google Shape;5141;p78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2" name="Google Shape;5142;p78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3" name="Google Shape;5143;p78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4" name="Google Shape;5144;p78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5" name="Google Shape;5145;p78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46" name="Google Shape;5146;p78"/>
          <p:cNvGrpSpPr/>
          <p:nvPr/>
        </p:nvGrpSpPr>
        <p:grpSpPr>
          <a:xfrm>
            <a:off x="3549966" y="2909187"/>
            <a:ext cx="445549" cy="403936"/>
            <a:chOff x="4852681" y="4457861"/>
            <a:chExt cx="719788" cy="652562"/>
          </a:xfrm>
        </p:grpSpPr>
        <p:sp>
          <p:nvSpPr>
            <p:cNvPr id="5147" name="Google Shape;5147;p78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8" name="Google Shape;5148;p78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9" name="Google Shape;5149;p78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50" name="Google Shape;5150;p78"/>
          <p:cNvGrpSpPr/>
          <p:nvPr/>
        </p:nvGrpSpPr>
        <p:grpSpPr>
          <a:xfrm>
            <a:off x="4832127" y="2899624"/>
            <a:ext cx="445818" cy="423063"/>
            <a:chOff x="7000306" y="4442411"/>
            <a:chExt cx="720224" cy="683463"/>
          </a:xfrm>
        </p:grpSpPr>
        <p:sp>
          <p:nvSpPr>
            <p:cNvPr id="5151" name="Google Shape;5151;p78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2" name="Google Shape;5152;p78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3" name="Google Shape;5153;p78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4" name="Google Shape;5154;p78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5" name="Google Shape;5155;p78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56" name="Google Shape;5156;p78"/>
          <p:cNvGrpSpPr/>
          <p:nvPr/>
        </p:nvGrpSpPr>
        <p:grpSpPr>
          <a:xfrm>
            <a:off x="5473335" y="2897421"/>
            <a:ext cx="445779" cy="427468"/>
            <a:chOff x="8074325" y="4438852"/>
            <a:chExt cx="720160" cy="690579"/>
          </a:xfrm>
        </p:grpSpPr>
        <p:sp>
          <p:nvSpPr>
            <p:cNvPr id="5157" name="Google Shape;5157;p78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8" name="Google Shape;5158;p78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9" name="Google Shape;5159;p78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0" name="Google Shape;5160;p78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1" name="Google Shape;5161;p78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2" name="Google Shape;5162;p78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63" name="Google Shape;5163;p78"/>
          <p:cNvGrpSpPr/>
          <p:nvPr/>
        </p:nvGrpSpPr>
        <p:grpSpPr>
          <a:xfrm>
            <a:off x="6755680" y="2911370"/>
            <a:ext cx="445629" cy="399564"/>
            <a:chOff x="9878975" y="4425243"/>
            <a:chExt cx="719918" cy="645501"/>
          </a:xfrm>
        </p:grpSpPr>
        <p:sp>
          <p:nvSpPr>
            <p:cNvPr id="5164" name="Google Shape;5164;p78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5" name="Google Shape;5165;p78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6" name="Google Shape;5166;p78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67" name="Google Shape;5167;p78"/>
          <p:cNvGrpSpPr/>
          <p:nvPr/>
        </p:nvGrpSpPr>
        <p:grpSpPr>
          <a:xfrm>
            <a:off x="7396697" y="2900171"/>
            <a:ext cx="445785" cy="421964"/>
            <a:chOff x="10914544" y="4407150"/>
            <a:chExt cx="720170" cy="681687"/>
          </a:xfrm>
        </p:grpSpPr>
        <p:sp>
          <p:nvSpPr>
            <p:cNvPr id="5168" name="Google Shape;5168;p78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9" name="Google Shape;5169;p78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0" name="Google Shape;5170;p78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1" name="Google Shape;5171;p78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72" name="Google Shape;5172;p78"/>
          <p:cNvGrpSpPr/>
          <p:nvPr/>
        </p:nvGrpSpPr>
        <p:grpSpPr>
          <a:xfrm>
            <a:off x="6114487" y="2908285"/>
            <a:ext cx="445805" cy="405734"/>
            <a:chOff x="8843122" y="4420259"/>
            <a:chExt cx="720202" cy="655468"/>
          </a:xfrm>
        </p:grpSpPr>
        <p:sp>
          <p:nvSpPr>
            <p:cNvPr id="5173" name="Google Shape;5173;p78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4" name="Google Shape;5174;p78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5" name="Google Shape;5175;p78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6" name="Google Shape;5176;p78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7" name="Google Shape;5177;p78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8" name="Google Shape;5178;p78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79" name="Google Shape;5179;p78"/>
          <p:cNvGrpSpPr/>
          <p:nvPr/>
        </p:nvGrpSpPr>
        <p:grpSpPr>
          <a:xfrm>
            <a:off x="2917357" y="2206847"/>
            <a:ext cx="445812" cy="394517"/>
            <a:chOff x="1510757" y="3225422"/>
            <a:chExt cx="720214" cy="637346"/>
          </a:xfrm>
        </p:grpSpPr>
        <p:sp>
          <p:nvSpPr>
            <p:cNvPr id="5180" name="Google Shape;5180;p78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1" name="Google Shape;5181;p78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2" name="Google Shape;5182;p78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3" name="Google Shape;5183;p78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4" name="Google Shape;5184;p78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5" name="Google Shape;5185;p78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6" name="Google Shape;5186;p78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87" name="Google Shape;5187;p78"/>
          <p:cNvGrpSpPr/>
          <p:nvPr/>
        </p:nvGrpSpPr>
        <p:grpSpPr>
          <a:xfrm>
            <a:off x="3608748" y="2224367"/>
            <a:ext cx="445768" cy="359479"/>
            <a:chOff x="2595501" y="3253725"/>
            <a:chExt cx="720142" cy="580740"/>
          </a:xfrm>
        </p:grpSpPr>
        <p:sp>
          <p:nvSpPr>
            <p:cNvPr id="5188" name="Google Shape;5188;p78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9" name="Google Shape;5189;p78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0" name="Google Shape;5190;p78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1" name="Google Shape;5191;p78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2" name="Google Shape;5192;p78"/>
          <p:cNvGrpSpPr/>
          <p:nvPr/>
        </p:nvGrpSpPr>
        <p:grpSpPr>
          <a:xfrm>
            <a:off x="4991419" y="2181335"/>
            <a:ext cx="443879" cy="445540"/>
            <a:chOff x="4764809" y="3184208"/>
            <a:chExt cx="717090" cy="719774"/>
          </a:xfrm>
        </p:grpSpPr>
        <p:sp>
          <p:nvSpPr>
            <p:cNvPr id="5193" name="Google Shape;5193;p78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4" name="Google Shape;5194;p78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5" name="Google Shape;5195;p78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6" name="Google Shape;5196;p78"/>
          <p:cNvGrpSpPr/>
          <p:nvPr/>
        </p:nvGrpSpPr>
        <p:grpSpPr>
          <a:xfrm>
            <a:off x="4300095" y="2210300"/>
            <a:ext cx="445746" cy="387612"/>
            <a:chOff x="3680173" y="3231000"/>
            <a:chExt cx="720106" cy="626190"/>
          </a:xfrm>
        </p:grpSpPr>
        <p:sp>
          <p:nvSpPr>
            <p:cNvPr id="5197" name="Google Shape;5197;p78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8" name="Google Shape;5198;p78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9" name="Google Shape;5199;p78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0" name="Google Shape;5200;p78"/>
          <p:cNvGrpSpPr/>
          <p:nvPr/>
        </p:nvGrpSpPr>
        <p:grpSpPr>
          <a:xfrm>
            <a:off x="6372182" y="2181296"/>
            <a:ext cx="443283" cy="445620"/>
            <a:chOff x="6931035" y="3184144"/>
            <a:chExt cx="716128" cy="719903"/>
          </a:xfrm>
        </p:grpSpPr>
        <p:sp>
          <p:nvSpPr>
            <p:cNvPr id="5201" name="Google Shape;5201;p78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2" name="Google Shape;5202;p78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3" name="Google Shape;5203;p78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4" name="Google Shape;5204;p78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5" name="Google Shape;5205;p78"/>
          <p:cNvGrpSpPr/>
          <p:nvPr/>
        </p:nvGrpSpPr>
        <p:grpSpPr>
          <a:xfrm>
            <a:off x="5680876" y="2181248"/>
            <a:ext cx="445727" cy="445714"/>
            <a:chOff x="5846429" y="3184067"/>
            <a:chExt cx="720076" cy="720055"/>
          </a:xfrm>
        </p:grpSpPr>
        <p:sp>
          <p:nvSpPr>
            <p:cNvPr id="5206" name="Google Shape;5206;p78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7" name="Google Shape;5207;p78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8" name="Google Shape;5208;p78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9" name="Google Shape;5209;p78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10" name="Google Shape;5210;p78"/>
          <p:cNvGrpSpPr/>
          <p:nvPr/>
        </p:nvGrpSpPr>
        <p:grpSpPr>
          <a:xfrm>
            <a:off x="2368081" y="2181193"/>
            <a:ext cx="303698" cy="445825"/>
            <a:chOff x="655600" y="3183978"/>
            <a:chExt cx="490627" cy="720234"/>
          </a:xfrm>
        </p:grpSpPr>
        <p:sp>
          <p:nvSpPr>
            <p:cNvPr id="5211" name="Google Shape;5211;p78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2" name="Google Shape;5212;p78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3" name="Google Shape;5213;p78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4" name="Google Shape;5214;p78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5" name="Google Shape;5215;p78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16" name="Google Shape;5216;p78"/>
          <p:cNvGrpSpPr/>
          <p:nvPr/>
        </p:nvGrpSpPr>
        <p:grpSpPr>
          <a:xfrm>
            <a:off x="7061043" y="2181309"/>
            <a:ext cx="189785" cy="445591"/>
            <a:chOff x="8011692" y="3184166"/>
            <a:chExt cx="306600" cy="719858"/>
          </a:xfrm>
        </p:grpSpPr>
        <p:sp>
          <p:nvSpPr>
            <p:cNvPr id="5217" name="Google Shape;5217;p78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8" name="Google Shape;5218;p78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9" name="Google Shape;5219;p78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0" name="Google Shape;5220;p78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1" name="Google Shape;5221;p78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2" name="Google Shape;5222;p78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23" name="Google Shape;5223;p78"/>
          <p:cNvGrpSpPr/>
          <p:nvPr/>
        </p:nvGrpSpPr>
        <p:grpSpPr>
          <a:xfrm>
            <a:off x="7495830" y="2181059"/>
            <a:ext cx="246199" cy="445516"/>
            <a:chOff x="4556125" y="630237"/>
            <a:chExt cx="3081338" cy="5568950"/>
          </a:xfrm>
        </p:grpSpPr>
        <p:sp>
          <p:nvSpPr>
            <p:cNvPr id="5224" name="Google Shape;5224;p78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5" name="Google Shape;5225;p78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6" name="Google Shape;5226;p78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7" name="Google Shape;5227;p78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8" name="Google Shape;5228;p78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9" name="Google Shape;5229;p78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0" name="Google Shape;5230;p78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31" name="Google Shape;5231;p78"/>
          <p:cNvGrpSpPr/>
          <p:nvPr/>
        </p:nvGrpSpPr>
        <p:grpSpPr>
          <a:xfrm>
            <a:off x="1676853" y="2181259"/>
            <a:ext cx="445768" cy="445697"/>
            <a:chOff x="1674084" y="3214987"/>
            <a:chExt cx="720142" cy="720027"/>
          </a:xfrm>
        </p:grpSpPr>
        <p:sp>
          <p:nvSpPr>
            <p:cNvPr id="5232" name="Google Shape;5232;p78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3" name="Google Shape;5233;p78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4" name="Google Shape;5234;p78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5" name="Google Shape;5235;p78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6" name="Google Shape;5236;p78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7" name="Google Shape;5237;p78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8" name="Google Shape;5238;p78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9" name="Google Shape;5239;p78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0" name="Google Shape;5240;p78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1" name="Google Shape;5241;p78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2" name="Google Shape;5242;p78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3" name="Google Shape;5243;p78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44" name="Google Shape;5244;p78"/>
          <p:cNvGrpSpPr/>
          <p:nvPr/>
        </p:nvGrpSpPr>
        <p:grpSpPr>
          <a:xfrm>
            <a:off x="985694" y="2181221"/>
            <a:ext cx="445578" cy="445773"/>
            <a:chOff x="557511" y="3214925"/>
            <a:chExt cx="719836" cy="720150"/>
          </a:xfrm>
        </p:grpSpPr>
        <p:sp>
          <p:nvSpPr>
            <p:cNvPr id="5245" name="Google Shape;5245;p78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6" name="Google Shape;5246;p78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7" name="Google Shape;5247;p78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8" name="Google Shape;5248;p78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49" name="Google Shape;5249;p78"/>
          <p:cNvGrpSpPr/>
          <p:nvPr/>
        </p:nvGrpSpPr>
        <p:grpSpPr>
          <a:xfrm>
            <a:off x="929577" y="3617556"/>
            <a:ext cx="445905" cy="400522"/>
            <a:chOff x="1147762" y="1131887"/>
            <a:chExt cx="5137150" cy="4619626"/>
          </a:xfrm>
        </p:grpSpPr>
        <p:sp>
          <p:nvSpPr>
            <p:cNvPr id="5250" name="Google Shape;5250;p78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1" name="Google Shape;5251;p78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2" name="Google Shape;5252;p78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53" name="Google Shape;5253;p78"/>
          <p:cNvGrpSpPr/>
          <p:nvPr/>
        </p:nvGrpSpPr>
        <p:grpSpPr>
          <a:xfrm>
            <a:off x="1726906" y="3611210"/>
            <a:ext cx="445901" cy="413282"/>
            <a:chOff x="1570037" y="1341437"/>
            <a:chExt cx="4943475" cy="4576762"/>
          </a:xfrm>
        </p:grpSpPr>
        <p:sp>
          <p:nvSpPr>
            <p:cNvPr id="5254" name="Google Shape;5254;p78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5" name="Google Shape;5255;p78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6" name="Google Shape;5256;p78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7" name="Google Shape;5257;p78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8" name="Google Shape;5258;p78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9" name="Google Shape;5259;p78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60" name="Google Shape;5260;p78"/>
          <p:cNvGrpSpPr/>
          <p:nvPr/>
        </p:nvGrpSpPr>
        <p:grpSpPr>
          <a:xfrm>
            <a:off x="4212229" y="3595311"/>
            <a:ext cx="441332" cy="445721"/>
            <a:chOff x="5770007" y="5489899"/>
            <a:chExt cx="712976" cy="720067"/>
          </a:xfrm>
        </p:grpSpPr>
        <p:sp>
          <p:nvSpPr>
            <p:cNvPr id="5261" name="Google Shape;5261;p78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2" name="Google Shape;5262;p78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3" name="Google Shape;5263;p78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4" name="Google Shape;5264;p78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5" name="Google Shape;5265;p78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6" name="Google Shape;5266;p78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7" name="Google Shape;5267;p78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8" name="Google Shape;5268;p78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69" name="Google Shape;5269;p78"/>
          <p:cNvGrpSpPr/>
          <p:nvPr/>
        </p:nvGrpSpPr>
        <p:grpSpPr>
          <a:xfrm>
            <a:off x="5005020" y="3617781"/>
            <a:ext cx="445651" cy="400824"/>
            <a:chOff x="7050768" y="5526199"/>
            <a:chExt cx="719953" cy="647534"/>
          </a:xfrm>
        </p:grpSpPr>
        <p:sp>
          <p:nvSpPr>
            <p:cNvPr id="5270" name="Google Shape;5270;p78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1" name="Google Shape;5271;p78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2" name="Google Shape;5272;p78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3" name="Google Shape;5273;p78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4" name="Google Shape;5274;p78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5" name="Google Shape;5275;p78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6" name="Google Shape;5276;p78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7" name="Google Shape;5277;p78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8" name="Google Shape;5278;p78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9" name="Google Shape;5279;p78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0" name="Google Shape;5280;p78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1" name="Google Shape;5281;p78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82" name="Google Shape;5282;p78"/>
          <p:cNvGrpSpPr/>
          <p:nvPr/>
        </p:nvGrpSpPr>
        <p:grpSpPr>
          <a:xfrm>
            <a:off x="6599536" y="3617851"/>
            <a:ext cx="445681" cy="400651"/>
            <a:chOff x="9626723" y="5526313"/>
            <a:chExt cx="720002" cy="647256"/>
          </a:xfrm>
        </p:grpSpPr>
        <p:sp>
          <p:nvSpPr>
            <p:cNvPr id="5283" name="Google Shape;5283;p78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4" name="Google Shape;5284;p78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5" name="Google Shape;5285;p78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6" name="Google Shape;5286;p78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7" name="Google Shape;5287;p78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8" name="Google Shape;5288;p78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9" name="Google Shape;5289;p78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0" name="Google Shape;5290;p78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1" name="Google Shape;5291;p78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2" name="Google Shape;5292;p78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3" name="Google Shape;5293;p78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4" name="Google Shape;5294;p78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5" name="Google Shape;5295;p78"/>
          <p:cNvGrpSpPr/>
          <p:nvPr/>
        </p:nvGrpSpPr>
        <p:grpSpPr>
          <a:xfrm>
            <a:off x="7396776" y="3595288"/>
            <a:ext cx="445582" cy="445743"/>
            <a:chOff x="10914672" y="5489861"/>
            <a:chExt cx="719842" cy="720102"/>
          </a:xfrm>
        </p:grpSpPr>
        <p:sp>
          <p:nvSpPr>
            <p:cNvPr id="5296" name="Google Shape;5296;p78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7" name="Google Shape;5297;p78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8" name="Google Shape;5298;p78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9" name="Google Shape;5299;p78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0" name="Google Shape;5300;p78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1" name="Google Shape;5301;p78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2" name="Google Shape;5302;p78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3" name="Google Shape;5303;p78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4" name="Google Shape;5304;p78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5" name="Google Shape;5305;p78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6" name="Google Shape;5306;p78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7" name="Google Shape;5307;p78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08" name="Google Shape;5308;p78"/>
          <p:cNvGrpSpPr/>
          <p:nvPr/>
        </p:nvGrpSpPr>
        <p:grpSpPr>
          <a:xfrm>
            <a:off x="5802236" y="3605552"/>
            <a:ext cx="445821" cy="425247"/>
            <a:chOff x="8338678" y="5506443"/>
            <a:chExt cx="720227" cy="686989"/>
          </a:xfrm>
        </p:grpSpPr>
        <p:sp>
          <p:nvSpPr>
            <p:cNvPr id="5309" name="Google Shape;5309;p78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0" name="Google Shape;5310;p78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1" name="Google Shape;5311;p78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2" name="Google Shape;5312;p78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3" name="Google Shape;5313;p78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4" name="Google Shape;5314;p78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15" name="Google Shape;5315;p78"/>
          <p:cNvGrpSpPr/>
          <p:nvPr/>
        </p:nvGrpSpPr>
        <p:grpSpPr>
          <a:xfrm>
            <a:off x="2523893" y="3660142"/>
            <a:ext cx="1336824" cy="316035"/>
            <a:chOff x="3042485" y="5594633"/>
            <a:chExt cx="2159652" cy="510557"/>
          </a:xfrm>
        </p:grpSpPr>
        <p:sp>
          <p:nvSpPr>
            <p:cNvPr id="5316" name="Google Shape;5316;p78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7" name="Google Shape;5317;p78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8" name="Google Shape;5318;p78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9" name="Google Shape;5319;p78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0" name="Google Shape;5320;p78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1" name="Google Shape;5321;p78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2" name="Google Shape;5322;p78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3" name="Google Shape;5323;p78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4" name="Google Shape;5324;p78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5" name="Google Shape;5325;p78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6" name="Google Shape;5326;p78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7" name="Google Shape;5327;p78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8" name="Google Shape;5328;p78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9" name="Google Shape;5329;p78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0" name="Google Shape;5330;p78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31" name="Google Shape;5331;p78"/>
          <p:cNvGrpSpPr/>
          <p:nvPr/>
        </p:nvGrpSpPr>
        <p:grpSpPr>
          <a:xfrm>
            <a:off x="1726783" y="4303678"/>
            <a:ext cx="445738" cy="442950"/>
            <a:chOff x="1442627" y="5710929"/>
            <a:chExt cx="594318" cy="590600"/>
          </a:xfrm>
        </p:grpSpPr>
        <p:sp>
          <p:nvSpPr>
            <p:cNvPr id="5332" name="Google Shape;5332;p78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3" name="Google Shape;5333;p78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4" name="Google Shape;5334;p78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5" name="Google Shape;5335;p78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36" name="Google Shape;5336;p78"/>
          <p:cNvGrpSpPr/>
          <p:nvPr/>
        </p:nvGrpSpPr>
        <p:grpSpPr>
          <a:xfrm>
            <a:off x="6635633" y="4302258"/>
            <a:ext cx="373053" cy="445790"/>
            <a:chOff x="8095060" y="5664590"/>
            <a:chExt cx="497404" cy="594388"/>
          </a:xfrm>
        </p:grpSpPr>
        <p:grpSp>
          <p:nvGrpSpPr>
            <p:cNvPr id="5337" name="Google Shape;5337;p78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5338" name="Google Shape;5338;p78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9" name="Google Shape;5339;p78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0" name="Google Shape;5340;p78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41" name="Google Shape;5341;p78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5342" name="Google Shape;5342;p78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3" name="Google Shape;5343;p78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4" name="Google Shape;5344;p78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45" name="Google Shape;5345;p78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5346" name="Google Shape;5346;p78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7" name="Google Shape;5347;p78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8" name="Google Shape;5348;p78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49" name="Google Shape;5349;p78"/>
            <p:cNvGrpSpPr/>
            <p:nvPr/>
          </p:nvGrpSpPr>
          <p:grpSpPr>
            <a:xfrm>
              <a:off x="8095060" y="5664590"/>
              <a:ext cx="497404" cy="290163"/>
              <a:chOff x="8095060" y="5664590"/>
              <a:chExt cx="497404" cy="290163"/>
            </a:xfrm>
          </p:grpSpPr>
          <p:sp>
            <p:nvSpPr>
              <p:cNvPr id="5350" name="Google Shape;5350;p78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1" name="Google Shape;5351;p78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2" name="Google Shape;5352;p78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353" name="Google Shape;5353;p78"/>
          <p:cNvGrpSpPr/>
          <p:nvPr/>
        </p:nvGrpSpPr>
        <p:grpSpPr>
          <a:xfrm>
            <a:off x="2718425" y="4302286"/>
            <a:ext cx="557161" cy="445733"/>
            <a:chOff x="4607809" y="5664627"/>
            <a:chExt cx="742882" cy="594311"/>
          </a:xfrm>
        </p:grpSpPr>
        <p:sp>
          <p:nvSpPr>
            <p:cNvPr id="5354" name="Google Shape;5354;p78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5" name="Google Shape;5355;p78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6" name="Google Shape;5356;p78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7" name="Google Shape;5357;p78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8" name="Google Shape;5358;p78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9" name="Google Shape;5359;p78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0" name="Google Shape;5360;p78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1" name="Google Shape;5361;p78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62" name="Google Shape;5362;p78"/>
          <p:cNvGrpSpPr/>
          <p:nvPr/>
        </p:nvGrpSpPr>
        <p:grpSpPr>
          <a:xfrm>
            <a:off x="3821490" y="4302343"/>
            <a:ext cx="1079865" cy="445621"/>
            <a:chOff x="2571250" y="5664711"/>
            <a:chExt cx="1439820" cy="594161"/>
          </a:xfrm>
        </p:grpSpPr>
        <p:sp>
          <p:nvSpPr>
            <p:cNvPr id="5363" name="Google Shape;5363;p78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4" name="Google Shape;5364;p78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5" name="Google Shape;5365;p78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6" name="Google Shape;5366;p78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7" name="Google Shape;5367;p78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8" name="Google Shape;5368;p78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9" name="Google Shape;5369;p78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0" name="Google Shape;5370;p78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1" name="Google Shape;5371;p78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2" name="Google Shape;5372;p78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3" name="Google Shape;5373;p78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4" name="Google Shape;5374;p78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5" name="Google Shape;5375;p78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6" name="Google Shape;5376;p78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7" name="Google Shape;5377;p78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8" name="Google Shape;5378;p78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9" name="Google Shape;5379;p78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0" name="Google Shape;5380;p78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1" name="Google Shape;5381;p78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2" name="Google Shape;5382;p78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3" name="Google Shape;5383;p78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4" name="Google Shape;5384;p78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5" name="Google Shape;5385;p78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6" name="Google Shape;5386;p78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87" name="Google Shape;5387;p78"/>
          <p:cNvGrpSpPr/>
          <p:nvPr/>
        </p:nvGrpSpPr>
        <p:grpSpPr>
          <a:xfrm>
            <a:off x="5447259" y="4302135"/>
            <a:ext cx="642470" cy="446036"/>
            <a:chOff x="6332670" y="5663946"/>
            <a:chExt cx="856627" cy="594715"/>
          </a:xfrm>
        </p:grpSpPr>
        <p:grpSp>
          <p:nvGrpSpPr>
            <p:cNvPr id="5388" name="Google Shape;5388;p78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5389" name="Google Shape;5389;p7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0" name="Google Shape;5390;p7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1" name="Google Shape;5391;p78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5392" name="Google Shape;5392;p7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3" name="Google Shape;5393;p7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4" name="Google Shape;5394;p78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5395" name="Google Shape;5395;p7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6" name="Google Shape;5396;p7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97" name="Google Shape;5397;p78"/>
          <p:cNvSpPr txBox="1">
            <a:spLocks noGrp="1"/>
          </p:cNvSpPr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5398" name="Google Shape;5398;p7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5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3" name="Google Shape;5403;p79"/>
          <p:cNvSpPr txBox="1"/>
          <p:nvPr/>
        </p:nvSpPr>
        <p:spPr>
          <a:xfrm>
            <a:off x="655700" y="9142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You can also use any emoji as an icon!</a:t>
            </a:r>
            <a:endParaRPr sz="1400" b="1" i="0" u="none" strike="noStrike" cap="none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And of course it resizes without losing quality.</a:t>
            </a:r>
            <a:endParaRPr sz="1400" b="0" i="0" u="none" strike="noStrike" cap="none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How? Follow Google instructions https://twitter.com/googledocs/status/730087240156643328</a:t>
            </a:r>
            <a:endParaRPr sz="1400" b="0" i="0" u="none" strike="noStrike" cap="none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404" name="Google Shape;5404;p79"/>
          <p:cNvSpPr txBox="1"/>
          <p:nvPr/>
        </p:nvSpPr>
        <p:spPr>
          <a:xfrm>
            <a:off x="6557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rgbClr val="01597F"/>
                </a:solidFill>
                <a:latin typeface="Titillium Web"/>
                <a:ea typeface="Titillium Web"/>
                <a:cs typeface="Titillium Web"/>
                <a:sym typeface="Titillium Web"/>
              </a:rPr>
              <a:t>✋👆👉👍👤👦👧👨👩👪💃🏃💑❤😂😉😋😒😭👶😸🐟🍒🍔💣📌📖🔨🎃🎈🎨🏈🏰🌏🔌🔑</a:t>
            </a:r>
            <a:r>
              <a:rPr lang="en" sz="2400" b="0" i="0" u="none" strike="noStrike" cap="none">
                <a:solidFill>
                  <a:srgbClr val="01597F"/>
                </a:solidFill>
                <a:highlight>
                  <a:srgbClr val="D3EBD5"/>
                </a:highlight>
                <a:latin typeface="Titillium Web"/>
                <a:ea typeface="Titillium Web"/>
                <a:cs typeface="Titillium Web"/>
                <a:sym typeface="Titillium Web"/>
              </a:rPr>
              <a:t> and many more...</a:t>
            </a:r>
            <a:endParaRPr sz="2400" b="0" i="0" u="none" strike="noStrike" cap="none">
              <a:solidFill>
                <a:srgbClr val="01597F"/>
              </a:solidFill>
              <a:highlight>
                <a:srgbClr val="D3EBD5"/>
              </a:highlight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405" name="Google Shape;5405;p7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0" name="Google Shape;5410;p8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11" name="Google Shape;5411;p80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412" name="Google Shape;5412;p80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5413" name="Google Shape;5413;p80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5414" name="Google Shape;5414;p80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" sz="1200" b="0" i="0" u="none" strike="noStrike" cap="none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 b="0" i="0" u="none" strike="noStrike" cap="non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15" name="Google Shape;5415;p80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16" name="Google Shape;5416;p80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5417" name="Google Shape;5417;p80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" sz="1200" b="0" i="0" u="none" strike="noStrike" cap="none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 b="0" i="0" u="none" strike="noStrike" cap="non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18" name="Google Shape;5418;p80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19" name="Google Shape;5419;p80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5420" name="Google Shape;5420;p80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" sz="1200" b="0" i="0" u="none" strike="noStrike" cap="none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 b="0" i="0" u="none" strike="noStrike" cap="non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21" name="Google Shape;5421;p80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22" name="Google Shape;5422;p80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5423" name="Google Shape;5423;p80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" sz="1200" b="0" i="0" u="none" strike="noStrike" cap="none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 b="0" i="0" u="none" strike="noStrike" cap="non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24" name="Google Shape;5424;p80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425" name="Google Shape;5425;p8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4" name="Google Shape;3864;g137d0a7d35e_0_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8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2" name="Google Shape;3859;p4">
            <a:extLst>
              <a:ext uri="{FF2B5EF4-FFF2-40B4-BE49-F238E27FC236}">
                <a16:creationId xmlns:a16="http://schemas.microsoft.com/office/drawing/2014/main" id="{92CF8D4D-D91E-1107-5C39-655A7E7C18DC}"/>
              </a:ext>
            </a:extLst>
          </p:cNvPr>
          <p:cNvSpPr txBox="1"/>
          <p:nvPr/>
        </p:nvSpPr>
        <p:spPr>
          <a:xfrm>
            <a:off x="4996247" y="4720201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4B33A957-6874-26D3-1B4F-0009448B4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31" y="238013"/>
            <a:ext cx="7696200" cy="2333737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82BDAE-579E-5F3A-5396-FCEB2F7C7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31" y="2716653"/>
            <a:ext cx="7696800" cy="2003548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903016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137d0a7d35e_0_8"/>
          <p:cNvSpPr txBox="1">
            <a:spLocks noGrp="1"/>
          </p:cNvSpPr>
          <p:nvPr>
            <p:ph type="title"/>
          </p:nvPr>
        </p:nvSpPr>
        <p:spPr>
          <a:xfrm>
            <a:off x="91531" y="28196"/>
            <a:ext cx="62700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MODELADO  ( scatter plot )</a:t>
            </a:r>
            <a:endParaRPr dirty="0"/>
          </a:p>
        </p:txBody>
      </p:sp>
      <p:sp>
        <p:nvSpPr>
          <p:cNvPr id="3872" name="Google Shape;3872;g137d0a7d35e_0_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873" name="Google Shape;3873;g137d0a7d35e_0_8"/>
          <p:cNvSpPr txBox="1"/>
          <p:nvPr/>
        </p:nvSpPr>
        <p:spPr>
          <a:xfrm>
            <a:off x="4996247" y="4796401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AA99A8-D3F9-1336-26FC-C68AFC257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557212"/>
            <a:ext cx="6057900" cy="40290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</TotalTime>
  <Words>3113</Words>
  <Application>Microsoft Office PowerPoint</Application>
  <PresentationFormat>On-screen Show (16:9)</PresentationFormat>
  <Paragraphs>676</Paragraphs>
  <Slides>79</Slides>
  <Notes>78</Notes>
  <HiddenSlides>41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90" baseType="lpstr">
      <vt:lpstr>Dosis ExtraLight</vt:lpstr>
      <vt:lpstr>Titillium Web ExtraLight</vt:lpstr>
      <vt:lpstr>Courier New</vt:lpstr>
      <vt:lpstr>Verdana</vt:lpstr>
      <vt:lpstr>Titillium Web Light</vt:lpstr>
      <vt:lpstr>Arial</vt:lpstr>
      <vt:lpstr>Calibri</vt:lpstr>
      <vt:lpstr>Titillium Web</vt:lpstr>
      <vt:lpstr>Montserrat</vt:lpstr>
      <vt:lpstr>Dosis</vt:lpstr>
      <vt:lpstr>Mowbray template</vt:lpstr>
      <vt:lpstr>Trabajo Práctico N°4 Predicción de variabilidad genética a a partir de datos morfológicos en moluscos terrestres exóticos invasores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MODELADO  ( scatter plot )</vt:lpstr>
      <vt:lpstr>MODELADO  ( scatter plot )</vt:lpstr>
      <vt:lpstr>MODELADO  ( scatter plot )</vt:lpstr>
      <vt:lpstr>MODELADO  ( scatter plot )</vt:lpstr>
      <vt:lpstr>MODELADO  ( scatter plot )</vt:lpstr>
      <vt:lpstr>MODELADO  ( scatter plot )</vt:lpstr>
      <vt:lpstr>MODELADO  ( scatter plot )</vt:lpstr>
      <vt:lpstr>MODELADO  ( scatter plot )</vt:lpstr>
      <vt:lpstr>MODELADO</vt:lpstr>
      <vt:lpstr>MODELADO</vt:lpstr>
      <vt:lpstr>Features con Mayor preponderancia</vt:lpstr>
      <vt:lpstr>PowerPoint Presentation</vt:lpstr>
      <vt:lpstr>MODELADO</vt:lpstr>
      <vt:lpstr>PowerPoint Presentation</vt:lpstr>
      <vt:lpstr>PowerPoint Presentation</vt:lpstr>
      <vt:lpstr>PowerPoint Presentation</vt:lpstr>
      <vt:lpstr>Gracias!</vt:lpstr>
      <vt:lpstr>Conclusiones</vt:lpstr>
      <vt:lpstr>Back up imagenes</vt:lpstr>
      <vt:lpstr>Back up imagenes</vt:lpstr>
      <vt:lpstr>Back up imagenes</vt:lpstr>
      <vt:lpstr>Modelado</vt:lpstr>
      <vt:lpstr>PowerPoint Presentation</vt:lpstr>
      <vt:lpstr>ROADMAP</vt:lpstr>
      <vt:lpstr>Análisis previo</vt:lpstr>
      <vt:lpstr>Modelado: Regresión lineal simple </vt:lpstr>
      <vt:lpstr>Modelado: Regresión lineal simple </vt:lpstr>
      <vt:lpstr>Modelado: Regresión lineal múltiple </vt:lpstr>
      <vt:lpstr>Modelado: Regresión lineal múltiple </vt:lpstr>
      <vt:lpstr>PowerPoint Presentation</vt:lpstr>
      <vt:lpstr>Conclusiones</vt:lpstr>
      <vt:lpstr>Validación Supuestos de Markov</vt:lpstr>
      <vt:lpstr>PowerPoint Presentation</vt:lpstr>
      <vt:lpstr>PowerPoint Presentation</vt:lpstr>
      <vt:lpstr>PowerPoint Presentation</vt:lpstr>
      <vt:lpstr>PowerPoint Presentation</vt:lpstr>
      <vt:lpstr>BIG CONCEPT</vt:lpstr>
      <vt:lpstr>INSTRUCTIONS FOR USE</vt:lpstr>
      <vt:lpstr>1. TRANSITION HEADLINE</vt:lpstr>
      <vt:lpstr>PowerPoint Presentation</vt:lpstr>
      <vt:lpstr>A PICTURE IS WORTH A THOUSAND WORDS</vt:lpstr>
      <vt:lpstr>Want big impact? Use big image.</vt:lpstr>
      <vt:lpstr>THIS IS A SLIDE TITLE</vt:lpstr>
      <vt:lpstr>YOU CAN ALSO SPLIT YOUR CONTENT</vt:lpstr>
      <vt:lpstr>IN TWO OR THREE COLUMNS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CREDITS</vt:lpstr>
      <vt:lpstr>PRESENTATION DESIGN</vt:lpstr>
      <vt:lpstr>2. EXTRA RESOURCES</vt:lpstr>
      <vt:lpstr>TIMELINE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Trabajo Práctico N°4 Predicción de variabilidad genética a a partir de datos morfológicos en moluscos terrestres exóticos invasores</dc:title>
  <dc:creator>msaied@alumno.unlam.edu.ar</dc:creator>
  <cp:lastModifiedBy>Marcelo Saied</cp:lastModifiedBy>
  <cp:revision>1</cp:revision>
  <dcterms:modified xsi:type="dcterms:W3CDTF">2022-09-05T14:20:57Z</dcterms:modified>
</cp:coreProperties>
</file>